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94CB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6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B99E3D-A678-4659-9B30-FFC8429AA37B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0DEAB8-A1B3-44EA-819C-88C77D1D33D9}">
      <dgm:prSet phldrT="[Text]"/>
      <dgm:spPr/>
      <dgm:t>
        <a:bodyPr/>
        <a:lstStyle/>
        <a:p>
          <a:r>
            <a:rPr lang="en-US" dirty="0"/>
            <a:t>CMHC YEAR 1</a:t>
          </a:r>
        </a:p>
        <a:p>
          <a:r>
            <a:rPr lang="en-US" dirty="0"/>
            <a:t>Winter &amp; Spring Year 1 Clinic</a:t>
          </a:r>
        </a:p>
      </dgm:t>
    </dgm:pt>
    <dgm:pt modelId="{74196DC6-EEC9-4C0D-A5A9-93385D847B2A}" type="parTrans" cxnId="{5AD9E66B-85BF-42A3-B9A0-C1C48168BEBD}">
      <dgm:prSet/>
      <dgm:spPr/>
      <dgm:t>
        <a:bodyPr/>
        <a:lstStyle/>
        <a:p>
          <a:endParaRPr lang="en-US"/>
        </a:p>
      </dgm:t>
    </dgm:pt>
    <dgm:pt modelId="{52C84B8D-E80E-4A7B-A349-AEF5139F744C}" type="sibTrans" cxnId="{5AD9E66B-85BF-42A3-B9A0-C1C48168BEBD}">
      <dgm:prSet/>
      <dgm:spPr/>
      <dgm:t>
        <a:bodyPr/>
        <a:lstStyle/>
        <a:p>
          <a:endParaRPr lang="en-US"/>
        </a:p>
      </dgm:t>
    </dgm:pt>
    <dgm:pt modelId="{813183F7-F0B4-4676-B080-F1A54CF3EC98}">
      <dgm:prSet phldrT="[Text]" custT="1"/>
      <dgm:spPr/>
      <dgm:t>
        <a:bodyPr anchor="t"/>
        <a:lstStyle/>
        <a:p>
          <a:pPr algn="ctr"/>
          <a:r>
            <a:rPr lang="en-US" sz="2800" u="sng" dirty="0"/>
            <a:t>TO DO</a:t>
          </a:r>
        </a:p>
        <a:p>
          <a:pPr algn="ctr"/>
          <a:endParaRPr lang="en-US" sz="2400" u="none" dirty="0"/>
        </a:p>
        <a:p>
          <a:pPr algn="ctr"/>
          <a:endParaRPr lang="en-US" sz="2400" u="none" dirty="0"/>
        </a:p>
        <a:p>
          <a:pPr algn="ctr"/>
          <a:r>
            <a:rPr lang="en-US" sz="2400" u="none" dirty="0"/>
            <a:t>Transfer/waive courses with advisor (if applicable)</a:t>
          </a:r>
        </a:p>
        <a:p>
          <a:pPr algn="ctr"/>
          <a:endParaRPr lang="en-US" sz="2400" u="none" dirty="0"/>
        </a:p>
        <a:p>
          <a:pPr algn="ctr"/>
          <a:r>
            <a:rPr lang="en-US" sz="2400" u="none" dirty="0"/>
            <a:t>Sign Handbook Confirmation form</a:t>
          </a:r>
        </a:p>
        <a:p>
          <a:pPr algn="l"/>
          <a:endParaRPr lang="en-US" sz="1600" u="none" dirty="0"/>
        </a:p>
        <a:p>
          <a:pPr algn="ctr"/>
          <a:endParaRPr lang="en-US" sz="2800" u="none" dirty="0"/>
        </a:p>
      </dgm:t>
    </dgm:pt>
    <dgm:pt modelId="{F9C48C00-7879-4867-A67D-8DCA66368977}" type="parTrans" cxnId="{A297B17A-D524-445D-87CF-D85C6D5CFD43}">
      <dgm:prSet/>
      <dgm:spPr/>
      <dgm:t>
        <a:bodyPr/>
        <a:lstStyle/>
        <a:p>
          <a:endParaRPr lang="en-US"/>
        </a:p>
      </dgm:t>
    </dgm:pt>
    <dgm:pt modelId="{E7F37ABF-0BA4-41E4-B40C-03DF7BE5E529}" type="sibTrans" cxnId="{A297B17A-D524-445D-87CF-D85C6D5CFD43}">
      <dgm:prSet/>
      <dgm:spPr/>
      <dgm:t>
        <a:bodyPr/>
        <a:lstStyle/>
        <a:p>
          <a:endParaRPr lang="en-US"/>
        </a:p>
      </dgm:t>
    </dgm:pt>
    <dgm:pt modelId="{1D43FE1A-1358-412C-8BC3-9F894067AF94}">
      <dgm:prSet phldrT="[Text]" custT="1"/>
      <dgm:spPr/>
      <dgm:t>
        <a:bodyPr anchor="t"/>
        <a:lstStyle/>
        <a:p>
          <a:pPr algn="ctr"/>
          <a:r>
            <a:rPr lang="en-US" sz="2800" u="sng" dirty="0"/>
            <a:t>FALL</a:t>
          </a:r>
        </a:p>
        <a:p>
          <a:pPr algn="l"/>
          <a:r>
            <a:rPr lang="en-US" sz="2000" u="sng" dirty="0"/>
            <a:t>COURSE	            CREDITS</a:t>
          </a:r>
          <a:endParaRPr lang="en-US" sz="2000" u="none" dirty="0"/>
        </a:p>
        <a:p>
          <a:pPr algn="l"/>
          <a:r>
            <a:rPr lang="en-US" sz="2000" u="none" dirty="0"/>
            <a:t>Counseling Theory </a:t>
          </a:r>
          <a:r>
            <a:rPr lang="en-US" sz="1400" u="none" dirty="0"/>
            <a:t>(4700)      </a:t>
          </a:r>
          <a:r>
            <a:rPr lang="en-US" sz="2000" u="none" dirty="0"/>
            <a:t>5</a:t>
          </a:r>
        </a:p>
        <a:p>
          <a:pPr algn="l"/>
          <a:r>
            <a:rPr lang="en-US" sz="2000" u="none" dirty="0"/>
            <a:t>Basic </a:t>
          </a:r>
          <a:r>
            <a:rPr lang="en-US" sz="2000" u="none" dirty="0" err="1"/>
            <a:t>Coun</a:t>
          </a:r>
          <a:r>
            <a:rPr lang="en-US" sz="2000" u="none" dirty="0"/>
            <a:t>. Tech. </a:t>
          </a:r>
          <a:r>
            <a:rPr lang="en-US" sz="1400" u="none" dirty="0"/>
            <a:t>(4740)</a:t>
          </a:r>
          <a:r>
            <a:rPr lang="en-US" sz="2400" u="none" dirty="0"/>
            <a:t>     </a:t>
          </a:r>
          <a:r>
            <a:rPr lang="en-US" sz="2000" u="none" dirty="0"/>
            <a:t>3</a:t>
          </a:r>
        </a:p>
        <a:p>
          <a:pPr algn="l"/>
          <a:r>
            <a:rPr lang="en-US" sz="1800" u="none" dirty="0"/>
            <a:t>Legal &amp; Ethic. Issues </a:t>
          </a:r>
          <a:r>
            <a:rPr lang="en-US" sz="1400" u="none" dirty="0"/>
            <a:t>(4795)</a:t>
          </a:r>
          <a:r>
            <a:rPr lang="en-US" sz="2000" u="none" dirty="0"/>
            <a:t>     5</a:t>
          </a:r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r>
            <a:rPr lang="en-US" sz="2000" u="none" dirty="0"/>
            <a:t>------------------------------------</a:t>
          </a:r>
        </a:p>
        <a:p>
          <a:pPr algn="l"/>
          <a:r>
            <a:rPr lang="en-US" sz="2000" dirty="0"/>
            <a:t>TOTAL      	                       13</a:t>
          </a:r>
        </a:p>
      </dgm:t>
    </dgm:pt>
    <dgm:pt modelId="{A4D4ABE6-CCD6-4FFC-81E5-5A40E7906B3E}" type="parTrans" cxnId="{FD70D6CA-1FBD-4242-A6C1-A22438EF1D80}">
      <dgm:prSet/>
      <dgm:spPr/>
      <dgm:t>
        <a:bodyPr/>
        <a:lstStyle/>
        <a:p>
          <a:endParaRPr lang="en-US"/>
        </a:p>
      </dgm:t>
    </dgm:pt>
    <dgm:pt modelId="{36FEE9DF-8FE5-4019-A9B5-5CF87D1CAA99}" type="sibTrans" cxnId="{FD70D6CA-1FBD-4242-A6C1-A22438EF1D80}">
      <dgm:prSet/>
      <dgm:spPr/>
      <dgm:t>
        <a:bodyPr/>
        <a:lstStyle/>
        <a:p>
          <a:endParaRPr lang="en-US"/>
        </a:p>
      </dgm:t>
    </dgm:pt>
    <dgm:pt modelId="{04649EAB-2182-4428-90B3-F15A8E4B9C18}">
      <dgm:prSet phldrT="[Text]" custT="1"/>
      <dgm:spPr/>
      <dgm:t>
        <a:bodyPr anchor="t"/>
        <a:lstStyle/>
        <a:p>
          <a:pPr algn="ctr"/>
          <a:r>
            <a:rPr lang="en-US" sz="2800" u="sng" kern="1200" dirty="0"/>
            <a:t>WINTER</a:t>
          </a:r>
        </a:p>
        <a:p>
          <a:pPr algn="l"/>
          <a:r>
            <a:rPr lang="en-US" sz="2000" u="sng" kern="1200" dirty="0"/>
            <a:t>COURSE       	            CREDITS</a:t>
          </a:r>
          <a:endParaRPr lang="en-US" sz="2000" u="none" kern="1200" dirty="0"/>
        </a:p>
        <a:p>
          <a:pPr algn="l"/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Clinic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(4755)       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	   5</a:t>
          </a:r>
        </a:p>
        <a:p>
          <a:pPr algn="l"/>
          <a:r>
            <a:rPr lang="en-US" sz="2000" u="none" kern="1200" dirty="0"/>
            <a:t>Psychopathology </a:t>
          </a:r>
          <a:r>
            <a:rPr lang="en-US" sz="1400" u="none" kern="1200" dirty="0"/>
            <a:t>(4784)          </a:t>
          </a:r>
          <a:r>
            <a:rPr lang="en-US" sz="2000" u="none" kern="1200" dirty="0"/>
            <a:t>5</a:t>
          </a:r>
        </a:p>
        <a:p>
          <a:pPr algn="l"/>
          <a:r>
            <a:rPr lang="en-US" sz="2000" u="none" kern="1200" dirty="0"/>
            <a:t>Int. </a:t>
          </a:r>
          <a:r>
            <a:rPr lang="en-US" sz="2000" u="none" kern="1200" dirty="0" err="1"/>
            <a:t>Coun</a:t>
          </a:r>
          <a:r>
            <a:rPr lang="en-US" sz="2000" u="none" kern="1200" dirty="0"/>
            <a:t>. Tech. </a:t>
          </a:r>
          <a:r>
            <a:rPr lang="en-US" sz="1400" u="none" kern="1200" dirty="0"/>
            <a:t>(4741)              </a:t>
          </a:r>
          <a:r>
            <a:rPr lang="en-US" sz="2000" u="none" kern="1200" dirty="0"/>
            <a:t>3</a:t>
          </a:r>
        </a:p>
        <a:p>
          <a:pPr algn="l"/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Professional </a:t>
          </a:r>
          <a:r>
            <a:rPr lang="en-US" sz="2000" u="none" kern="1200" dirty="0" err="1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Devel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.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(4743)    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1</a:t>
          </a:r>
        </a:p>
        <a:p>
          <a:pPr algn="l"/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r>
            <a:rPr lang="en-US" sz="2000" u="none" kern="1200" dirty="0"/>
            <a:t>------------------------------------</a:t>
          </a:r>
        </a:p>
        <a:p>
          <a:pPr algn="l"/>
          <a:r>
            <a:rPr lang="en-US" sz="2000" kern="1200" dirty="0"/>
            <a:t>TOTAL                                 14</a:t>
          </a:r>
          <a:endParaRPr lang="en-US" sz="2000" u="sng" kern="1200" dirty="0"/>
        </a:p>
      </dgm:t>
    </dgm:pt>
    <dgm:pt modelId="{2B939948-4494-4262-9208-C924CA697C00}" type="parTrans" cxnId="{9BDA0DFE-1031-4446-B9A8-90D229E5DEA5}">
      <dgm:prSet/>
      <dgm:spPr/>
      <dgm:t>
        <a:bodyPr/>
        <a:lstStyle/>
        <a:p>
          <a:endParaRPr lang="en-US"/>
        </a:p>
      </dgm:t>
    </dgm:pt>
    <dgm:pt modelId="{2F12ECA1-F085-4D65-A8EE-2E14908D36A8}" type="sibTrans" cxnId="{9BDA0DFE-1031-4446-B9A8-90D229E5DEA5}">
      <dgm:prSet/>
      <dgm:spPr/>
      <dgm:t>
        <a:bodyPr/>
        <a:lstStyle/>
        <a:p>
          <a:endParaRPr lang="en-US"/>
        </a:p>
      </dgm:t>
    </dgm:pt>
    <dgm:pt modelId="{00EAFCA3-E50C-4ABD-A205-F8BC0B393702}">
      <dgm:prSet phldrT="[Text]" custT="1"/>
      <dgm:spPr/>
      <dgm:t>
        <a:bodyPr anchor="t"/>
        <a:lstStyle/>
        <a:p>
          <a:pPr algn="ctr"/>
          <a:r>
            <a:rPr lang="en-US" sz="2800" u="sng" kern="1200" dirty="0"/>
            <a:t>SPRING</a:t>
          </a:r>
        </a:p>
        <a:p>
          <a:pPr algn="l"/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algn="l"/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Clinic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(4755)                                       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5 </a:t>
          </a:r>
          <a:r>
            <a:rPr lang="en-US" sz="1800" u="none" kern="1200" dirty="0"/>
            <a:t>Multicultural Issues </a:t>
          </a:r>
          <a:r>
            <a:rPr lang="en-US" sz="1400" u="none" kern="1200" dirty="0"/>
            <a:t>(4773)         </a:t>
          </a:r>
          <a:r>
            <a:rPr lang="en-US" sz="2000" u="none" kern="1200" dirty="0"/>
            <a:t>5</a:t>
          </a:r>
        </a:p>
        <a:p>
          <a:pPr algn="l"/>
          <a:r>
            <a:rPr lang="en-US" sz="2000" u="none" kern="1200" dirty="0"/>
            <a:t>Group </a:t>
          </a:r>
          <a:r>
            <a:rPr lang="en-US" sz="2000" u="none" kern="1200" dirty="0" err="1"/>
            <a:t>Coun</a:t>
          </a:r>
          <a:r>
            <a:rPr lang="en-US" sz="2000" u="none" kern="1200" dirty="0"/>
            <a:t>. </a:t>
          </a:r>
          <a:r>
            <a:rPr lang="en-US" sz="1400" u="none" kern="1200" dirty="0"/>
            <a:t>(4720)                    </a:t>
          </a:r>
          <a:r>
            <a:rPr lang="en-US" sz="2000" u="none" kern="1200" dirty="0"/>
            <a:t> 5</a:t>
          </a:r>
        </a:p>
        <a:p>
          <a:pPr algn="l"/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Elective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(4772/4794)                      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3</a:t>
          </a:r>
          <a:b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r>
            <a:rPr lang="en-US" sz="2000" u="none" kern="1200" dirty="0"/>
            <a:t>------------------------------------</a:t>
          </a:r>
        </a:p>
        <a:p>
          <a:pPr algn="l"/>
          <a:r>
            <a:rPr lang="en-US" sz="2000" kern="1200" dirty="0"/>
            <a:t>TOTAL                                 18        </a:t>
          </a:r>
        </a:p>
      </dgm:t>
    </dgm:pt>
    <dgm:pt modelId="{FB3C7D50-5794-4C67-980E-8893B16B25CE}" type="parTrans" cxnId="{30A52A93-C9EA-425D-94D8-5AEE2196BEA7}">
      <dgm:prSet/>
      <dgm:spPr/>
      <dgm:t>
        <a:bodyPr/>
        <a:lstStyle/>
        <a:p>
          <a:endParaRPr lang="en-US"/>
        </a:p>
      </dgm:t>
    </dgm:pt>
    <dgm:pt modelId="{51FA2B89-6EAB-42EA-B5B8-2E184DC3E17F}" type="sibTrans" cxnId="{30A52A93-C9EA-425D-94D8-5AEE2196BEA7}">
      <dgm:prSet/>
      <dgm:spPr/>
      <dgm:t>
        <a:bodyPr/>
        <a:lstStyle/>
        <a:p>
          <a:endParaRPr lang="en-US"/>
        </a:p>
      </dgm:t>
    </dgm:pt>
    <dgm:pt modelId="{22FE473E-DDE9-4A32-8797-3B6BEF409A0A}" type="pres">
      <dgm:prSet presAssocID="{02B99E3D-A678-4659-9B30-FFC8429AA37B}" presName="composite" presStyleCnt="0">
        <dgm:presLayoutVars>
          <dgm:chMax val="1"/>
          <dgm:dir/>
          <dgm:resizeHandles val="exact"/>
        </dgm:presLayoutVars>
      </dgm:prSet>
      <dgm:spPr/>
    </dgm:pt>
    <dgm:pt modelId="{3CF0DF57-C200-4E7E-8430-70F13FF299BB}" type="pres">
      <dgm:prSet presAssocID="{B30DEAB8-A1B3-44EA-819C-88C77D1D33D9}" presName="roof" presStyleLbl="dkBgShp" presStyleIdx="0" presStyleCnt="2"/>
      <dgm:spPr/>
    </dgm:pt>
    <dgm:pt modelId="{4580E314-5D2E-43E1-93F9-69881D140C5B}" type="pres">
      <dgm:prSet presAssocID="{B30DEAB8-A1B3-44EA-819C-88C77D1D33D9}" presName="pillars" presStyleCnt="0"/>
      <dgm:spPr/>
    </dgm:pt>
    <dgm:pt modelId="{643F2743-B7DF-47EF-A45B-A50D95C88555}" type="pres">
      <dgm:prSet presAssocID="{B30DEAB8-A1B3-44EA-819C-88C77D1D33D9}" presName="pillar1" presStyleLbl="node1" presStyleIdx="0" presStyleCnt="4">
        <dgm:presLayoutVars>
          <dgm:bulletEnabled val="1"/>
        </dgm:presLayoutVars>
      </dgm:prSet>
      <dgm:spPr/>
    </dgm:pt>
    <dgm:pt modelId="{83670184-7CEF-403E-867D-EF683597CE2F}" type="pres">
      <dgm:prSet presAssocID="{1D43FE1A-1358-412C-8BC3-9F894067AF94}" presName="pillarX" presStyleLbl="node1" presStyleIdx="1" presStyleCnt="4">
        <dgm:presLayoutVars>
          <dgm:bulletEnabled val="1"/>
        </dgm:presLayoutVars>
      </dgm:prSet>
      <dgm:spPr/>
    </dgm:pt>
    <dgm:pt modelId="{50A67C3C-F397-4974-92AB-112F2C1EB0F9}" type="pres">
      <dgm:prSet presAssocID="{04649EAB-2182-4428-90B3-F15A8E4B9C18}" presName="pillarX" presStyleLbl="node1" presStyleIdx="2" presStyleCnt="4">
        <dgm:presLayoutVars>
          <dgm:bulletEnabled val="1"/>
        </dgm:presLayoutVars>
      </dgm:prSet>
      <dgm:spPr/>
    </dgm:pt>
    <dgm:pt modelId="{B4D71CEA-04C4-44AB-ABB5-D7BA174B7C2F}" type="pres">
      <dgm:prSet presAssocID="{00EAFCA3-E50C-4ABD-A205-F8BC0B393702}" presName="pillarX" presStyleLbl="node1" presStyleIdx="3" presStyleCnt="4">
        <dgm:presLayoutVars>
          <dgm:bulletEnabled val="1"/>
        </dgm:presLayoutVars>
      </dgm:prSet>
      <dgm:spPr/>
    </dgm:pt>
    <dgm:pt modelId="{225CCD23-0719-41EE-9EAA-1748A8AF9460}" type="pres">
      <dgm:prSet presAssocID="{B30DEAB8-A1B3-44EA-819C-88C77D1D33D9}" presName="base" presStyleLbl="dkBgShp" presStyleIdx="1" presStyleCnt="2"/>
      <dgm:spPr/>
    </dgm:pt>
  </dgm:ptLst>
  <dgm:cxnLst>
    <dgm:cxn modelId="{D7CFA80F-02AA-45C0-9E54-B7FB3EE74DD8}" type="presOf" srcId="{04649EAB-2182-4428-90B3-F15A8E4B9C18}" destId="{50A67C3C-F397-4974-92AB-112F2C1EB0F9}" srcOrd="0" destOrd="0" presId="urn:microsoft.com/office/officeart/2005/8/layout/hList3"/>
    <dgm:cxn modelId="{E048E83E-D24A-4BBA-9103-971636F99A1C}" type="presOf" srcId="{02B99E3D-A678-4659-9B30-FFC8429AA37B}" destId="{22FE473E-DDE9-4A32-8797-3B6BEF409A0A}" srcOrd="0" destOrd="0" presId="urn:microsoft.com/office/officeart/2005/8/layout/hList3"/>
    <dgm:cxn modelId="{9A7E9F4B-F98F-4B12-ABDC-32ED834CCEC6}" type="presOf" srcId="{1D43FE1A-1358-412C-8BC3-9F894067AF94}" destId="{83670184-7CEF-403E-867D-EF683597CE2F}" srcOrd="0" destOrd="0" presId="urn:microsoft.com/office/officeart/2005/8/layout/hList3"/>
    <dgm:cxn modelId="{5AD9E66B-85BF-42A3-B9A0-C1C48168BEBD}" srcId="{02B99E3D-A678-4659-9B30-FFC8429AA37B}" destId="{B30DEAB8-A1B3-44EA-819C-88C77D1D33D9}" srcOrd="0" destOrd="0" parTransId="{74196DC6-EEC9-4C0D-A5A9-93385D847B2A}" sibTransId="{52C84B8D-E80E-4A7B-A349-AEF5139F744C}"/>
    <dgm:cxn modelId="{E8A1ED71-5189-40B3-AD2F-54F41364A3C0}" type="presOf" srcId="{813183F7-F0B4-4676-B080-F1A54CF3EC98}" destId="{643F2743-B7DF-47EF-A45B-A50D95C88555}" srcOrd="0" destOrd="0" presId="urn:microsoft.com/office/officeart/2005/8/layout/hList3"/>
    <dgm:cxn modelId="{A297B17A-D524-445D-87CF-D85C6D5CFD43}" srcId="{B30DEAB8-A1B3-44EA-819C-88C77D1D33D9}" destId="{813183F7-F0B4-4676-B080-F1A54CF3EC98}" srcOrd="0" destOrd="0" parTransId="{F9C48C00-7879-4867-A67D-8DCA66368977}" sibTransId="{E7F37ABF-0BA4-41E4-B40C-03DF7BE5E529}"/>
    <dgm:cxn modelId="{2DF7DE83-6D90-4763-893E-65B11DE5A5FC}" type="presOf" srcId="{B30DEAB8-A1B3-44EA-819C-88C77D1D33D9}" destId="{3CF0DF57-C200-4E7E-8430-70F13FF299BB}" srcOrd="0" destOrd="0" presId="urn:microsoft.com/office/officeart/2005/8/layout/hList3"/>
    <dgm:cxn modelId="{30A52A93-C9EA-425D-94D8-5AEE2196BEA7}" srcId="{B30DEAB8-A1B3-44EA-819C-88C77D1D33D9}" destId="{00EAFCA3-E50C-4ABD-A205-F8BC0B393702}" srcOrd="3" destOrd="0" parTransId="{FB3C7D50-5794-4C67-980E-8893B16B25CE}" sibTransId="{51FA2B89-6EAB-42EA-B5B8-2E184DC3E17F}"/>
    <dgm:cxn modelId="{8072319D-3A90-4F01-ABB2-4297CD97B996}" type="presOf" srcId="{00EAFCA3-E50C-4ABD-A205-F8BC0B393702}" destId="{B4D71CEA-04C4-44AB-ABB5-D7BA174B7C2F}" srcOrd="0" destOrd="0" presId="urn:microsoft.com/office/officeart/2005/8/layout/hList3"/>
    <dgm:cxn modelId="{FD70D6CA-1FBD-4242-A6C1-A22438EF1D80}" srcId="{B30DEAB8-A1B3-44EA-819C-88C77D1D33D9}" destId="{1D43FE1A-1358-412C-8BC3-9F894067AF94}" srcOrd="1" destOrd="0" parTransId="{A4D4ABE6-CCD6-4FFC-81E5-5A40E7906B3E}" sibTransId="{36FEE9DF-8FE5-4019-A9B5-5CF87D1CAA99}"/>
    <dgm:cxn modelId="{9BDA0DFE-1031-4446-B9A8-90D229E5DEA5}" srcId="{B30DEAB8-A1B3-44EA-819C-88C77D1D33D9}" destId="{04649EAB-2182-4428-90B3-F15A8E4B9C18}" srcOrd="2" destOrd="0" parTransId="{2B939948-4494-4262-9208-C924CA697C00}" sibTransId="{2F12ECA1-F085-4D65-A8EE-2E14908D36A8}"/>
    <dgm:cxn modelId="{31B65AAC-494F-4337-B790-D821909124A9}" type="presParOf" srcId="{22FE473E-DDE9-4A32-8797-3B6BEF409A0A}" destId="{3CF0DF57-C200-4E7E-8430-70F13FF299BB}" srcOrd="0" destOrd="0" presId="urn:microsoft.com/office/officeart/2005/8/layout/hList3"/>
    <dgm:cxn modelId="{54FBBBBA-8CF5-40DF-9B92-02B889CA1D60}" type="presParOf" srcId="{22FE473E-DDE9-4A32-8797-3B6BEF409A0A}" destId="{4580E314-5D2E-43E1-93F9-69881D140C5B}" srcOrd="1" destOrd="0" presId="urn:microsoft.com/office/officeart/2005/8/layout/hList3"/>
    <dgm:cxn modelId="{94EC7E32-14F8-43B1-82A5-DC173BE9F492}" type="presParOf" srcId="{4580E314-5D2E-43E1-93F9-69881D140C5B}" destId="{643F2743-B7DF-47EF-A45B-A50D95C88555}" srcOrd="0" destOrd="0" presId="urn:microsoft.com/office/officeart/2005/8/layout/hList3"/>
    <dgm:cxn modelId="{3790B952-78ED-4AE6-B1DB-8385262DBDF9}" type="presParOf" srcId="{4580E314-5D2E-43E1-93F9-69881D140C5B}" destId="{83670184-7CEF-403E-867D-EF683597CE2F}" srcOrd="1" destOrd="0" presId="urn:microsoft.com/office/officeart/2005/8/layout/hList3"/>
    <dgm:cxn modelId="{4E8DEFDD-2F04-453F-BCB4-2FEC0D06FA1C}" type="presParOf" srcId="{4580E314-5D2E-43E1-93F9-69881D140C5B}" destId="{50A67C3C-F397-4974-92AB-112F2C1EB0F9}" srcOrd="2" destOrd="0" presId="urn:microsoft.com/office/officeart/2005/8/layout/hList3"/>
    <dgm:cxn modelId="{2B46D647-3B54-4CC8-B9DC-827A8B0A184B}" type="presParOf" srcId="{4580E314-5D2E-43E1-93F9-69881D140C5B}" destId="{B4D71CEA-04C4-44AB-ABB5-D7BA174B7C2F}" srcOrd="3" destOrd="0" presId="urn:microsoft.com/office/officeart/2005/8/layout/hList3"/>
    <dgm:cxn modelId="{EA90DDFB-A911-451B-8DA4-B8E4FAA6E8C7}" type="presParOf" srcId="{22FE473E-DDE9-4A32-8797-3B6BEF409A0A}" destId="{225CCD23-0719-41EE-9EAA-1748A8AF946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B99E3D-A678-4659-9B30-FFC8429AA37B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0DEAB8-A1B3-44EA-819C-88C77D1D33D9}">
      <dgm:prSet phldrT="[Text]"/>
      <dgm:spPr/>
      <dgm:t>
        <a:bodyPr/>
        <a:lstStyle/>
        <a:p>
          <a:r>
            <a:rPr lang="en-US" dirty="0"/>
            <a:t>CMHC YEAR 2</a:t>
          </a:r>
        </a:p>
        <a:p>
          <a:r>
            <a:rPr lang="en-US" dirty="0"/>
            <a:t>Winter &amp; Spring Year 1 Clinic</a:t>
          </a:r>
        </a:p>
      </dgm:t>
    </dgm:pt>
    <dgm:pt modelId="{74196DC6-EEC9-4C0D-A5A9-93385D847B2A}" type="parTrans" cxnId="{5AD9E66B-85BF-42A3-B9A0-C1C48168BEBD}">
      <dgm:prSet/>
      <dgm:spPr/>
      <dgm:t>
        <a:bodyPr/>
        <a:lstStyle/>
        <a:p>
          <a:endParaRPr lang="en-US"/>
        </a:p>
      </dgm:t>
    </dgm:pt>
    <dgm:pt modelId="{52C84B8D-E80E-4A7B-A349-AEF5139F744C}" type="sibTrans" cxnId="{5AD9E66B-85BF-42A3-B9A0-C1C48168BEBD}">
      <dgm:prSet/>
      <dgm:spPr/>
      <dgm:t>
        <a:bodyPr/>
        <a:lstStyle/>
        <a:p>
          <a:endParaRPr lang="en-US"/>
        </a:p>
      </dgm:t>
    </dgm:pt>
    <dgm:pt modelId="{813183F7-F0B4-4676-B080-F1A54CF3EC98}">
      <dgm:prSet phldrT="[Text]" custT="1"/>
      <dgm:spPr/>
      <dgm:t>
        <a:bodyPr anchor="t"/>
        <a:lstStyle/>
        <a:p>
          <a:pPr algn="ctr"/>
          <a:r>
            <a:rPr lang="en-US" sz="2800" u="sng" dirty="0"/>
            <a:t>SUMMER</a:t>
          </a:r>
        </a:p>
        <a:p>
          <a:pPr algn="l"/>
          <a:r>
            <a:rPr lang="en-US" sz="2000" u="sng" dirty="0"/>
            <a:t>COURSE	            CREDITS</a:t>
          </a:r>
          <a:endParaRPr lang="en-US" sz="2000" u="none" dirty="0"/>
        </a:p>
        <a:p>
          <a:pPr algn="l"/>
          <a:r>
            <a:rPr lang="en-US" sz="2000" u="none" dirty="0"/>
            <a:t>Beg. Practicum </a:t>
          </a:r>
          <a:r>
            <a:rPr lang="en-US" sz="1400" u="none" dirty="0"/>
            <a:t>(4750)        	     </a:t>
          </a:r>
          <a:r>
            <a:rPr lang="en-US" sz="2000" u="none" dirty="0"/>
            <a:t>3</a:t>
          </a:r>
        </a:p>
        <a:p>
          <a:pPr algn="l"/>
          <a:r>
            <a:rPr lang="en-US" sz="2000" u="none" dirty="0"/>
            <a:t>Elective </a:t>
          </a:r>
          <a:r>
            <a:rPr lang="en-US" sz="1400" u="none" dirty="0"/>
            <a:t>(4772/4794)     	     </a:t>
          </a:r>
          <a:r>
            <a:rPr lang="en-US" sz="2000" u="none" dirty="0"/>
            <a:t>3</a:t>
          </a:r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r>
            <a:rPr lang="en-US" sz="2000" u="none" dirty="0"/>
            <a:t>------------------------------------</a:t>
          </a:r>
        </a:p>
        <a:p>
          <a:pPr algn="l"/>
          <a:r>
            <a:rPr lang="en-US" sz="2000" dirty="0"/>
            <a:t>TOTAL                                    6 </a:t>
          </a:r>
          <a:endParaRPr lang="en-US" sz="2000" u="none" dirty="0"/>
        </a:p>
        <a:p>
          <a:pPr algn="ctr"/>
          <a:endParaRPr lang="en-US" sz="2800" u="none" dirty="0"/>
        </a:p>
      </dgm:t>
    </dgm:pt>
    <dgm:pt modelId="{F9C48C00-7879-4867-A67D-8DCA66368977}" type="parTrans" cxnId="{A297B17A-D524-445D-87CF-D85C6D5CFD43}">
      <dgm:prSet/>
      <dgm:spPr/>
      <dgm:t>
        <a:bodyPr/>
        <a:lstStyle/>
        <a:p>
          <a:endParaRPr lang="en-US"/>
        </a:p>
      </dgm:t>
    </dgm:pt>
    <dgm:pt modelId="{E7F37ABF-0BA4-41E4-B40C-03DF7BE5E529}" type="sibTrans" cxnId="{A297B17A-D524-445D-87CF-D85C6D5CFD43}">
      <dgm:prSet/>
      <dgm:spPr/>
      <dgm:t>
        <a:bodyPr/>
        <a:lstStyle/>
        <a:p>
          <a:endParaRPr lang="en-US"/>
        </a:p>
      </dgm:t>
    </dgm:pt>
    <dgm:pt modelId="{1D43FE1A-1358-412C-8BC3-9F894067AF94}">
      <dgm:prSet phldrT="[Text]" custT="1"/>
      <dgm:spPr/>
      <dgm:t>
        <a:bodyPr anchor="t"/>
        <a:lstStyle/>
        <a:p>
          <a:pPr algn="ctr"/>
          <a:r>
            <a:rPr lang="en-US" sz="2800" u="sng" dirty="0"/>
            <a:t>FALL</a:t>
          </a:r>
        </a:p>
        <a:p>
          <a:pPr algn="l"/>
          <a:r>
            <a:rPr lang="en-US" sz="2000" u="sng" dirty="0"/>
            <a:t>COURSE	            CREDITS</a:t>
          </a:r>
          <a:endParaRPr lang="en-US" sz="2000" u="none" dirty="0"/>
        </a:p>
        <a:p>
          <a:pPr algn="l"/>
          <a:r>
            <a:rPr lang="en-US" sz="2000" u="none" dirty="0"/>
            <a:t>Internship </a:t>
          </a:r>
          <a:r>
            <a:rPr lang="en-US" sz="1400" u="none" dirty="0"/>
            <a:t>(4751)                            </a:t>
          </a:r>
          <a:r>
            <a:rPr lang="en-US" sz="2000" u="none" dirty="0"/>
            <a:t>3</a:t>
          </a:r>
        </a:p>
        <a:p>
          <a:pPr algn="l"/>
          <a:r>
            <a:rPr lang="en-US" sz="2000" u="none" dirty="0"/>
            <a:t>Career </a:t>
          </a:r>
          <a:r>
            <a:rPr lang="en-US" sz="2000" u="none" dirty="0" err="1"/>
            <a:t>Coun</a:t>
          </a:r>
          <a:r>
            <a:rPr lang="en-US" sz="2000" u="none" dirty="0"/>
            <a:t>. </a:t>
          </a:r>
          <a:r>
            <a:rPr lang="en-US" sz="1400" u="none" dirty="0"/>
            <a:t>(4710)                    </a:t>
          </a:r>
          <a:r>
            <a:rPr lang="en-US" sz="2000" u="none" dirty="0"/>
            <a:t>5</a:t>
          </a:r>
        </a:p>
        <a:p>
          <a:pPr algn="l"/>
          <a:r>
            <a:rPr lang="en-US" sz="2000" i="0" u="none" dirty="0"/>
            <a:t>Research Methods &amp; Prog. Eval. </a:t>
          </a:r>
          <a:r>
            <a:rPr lang="en-US" sz="1400" i="0" u="none" dirty="0"/>
            <a:t>(</a:t>
          </a:r>
          <a:r>
            <a:rPr lang="en-US" sz="1400" u="none" dirty="0"/>
            <a:t>4730)                                          </a:t>
          </a:r>
          <a:r>
            <a:rPr lang="en-US" sz="2000" u="none" dirty="0"/>
            <a:t>5</a:t>
          </a:r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br>
            <a:rPr lang="en-US" sz="2000" u="none" dirty="0"/>
          </a:br>
          <a:r>
            <a:rPr lang="en-US" sz="2000" u="none" dirty="0"/>
            <a:t>------------------------------------</a:t>
          </a:r>
        </a:p>
        <a:p>
          <a:pPr algn="l"/>
          <a:r>
            <a:rPr lang="en-US" sz="2000" dirty="0"/>
            <a:t>TOTAL                                 13 </a:t>
          </a:r>
        </a:p>
      </dgm:t>
    </dgm:pt>
    <dgm:pt modelId="{A4D4ABE6-CCD6-4FFC-81E5-5A40E7906B3E}" type="parTrans" cxnId="{FD70D6CA-1FBD-4242-A6C1-A22438EF1D80}">
      <dgm:prSet/>
      <dgm:spPr/>
      <dgm:t>
        <a:bodyPr/>
        <a:lstStyle/>
        <a:p>
          <a:endParaRPr lang="en-US"/>
        </a:p>
      </dgm:t>
    </dgm:pt>
    <dgm:pt modelId="{36FEE9DF-8FE5-4019-A9B5-5CF87D1CAA99}" type="sibTrans" cxnId="{FD70D6CA-1FBD-4242-A6C1-A22438EF1D80}">
      <dgm:prSet/>
      <dgm:spPr/>
      <dgm:t>
        <a:bodyPr/>
        <a:lstStyle/>
        <a:p>
          <a:endParaRPr lang="en-US"/>
        </a:p>
      </dgm:t>
    </dgm:pt>
    <dgm:pt modelId="{04649EAB-2182-4428-90B3-F15A8E4B9C18}">
      <dgm:prSet phldrT="[Text]" custT="1"/>
      <dgm:spPr/>
      <dgm:t>
        <a:bodyPr anchor="t"/>
        <a:lstStyle/>
        <a:p>
          <a:pPr algn="ctr"/>
          <a:r>
            <a:rPr lang="en-US" sz="2800" u="sng" kern="1200" dirty="0"/>
            <a:t>WINTER</a:t>
          </a:r>
        </a:p>
        <a:p>
          <a:pPr algn="l"/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algn="l"/>
          <a:r>
            <a:rPr lang="en-US" sz="2000" u="none" kern="1200" dirty="0"/>
            <a:t>Internship </a:t>
          </a:r>
          <a:r>
            <a:rPr lang="en-US" sz="1400" u="none" kern="1200" dirty="0"/>
            <a:t>(4751)</a:t>
          </a:r>
          <a:r>
            <a:rPr lang="en-US" sz="2000" u="none" kern="1200" dirty="0"/>
            <a:t>                   3</a:t>
          </a:r>
        </a:p>
        <a:p>
          <a:pPr algn="l"/>
          <a:r>
            <a:rPr lang="en-US" sz="2000" u="none" kern="1200" dirty="0"/>
            <a:t>Lifespan Devel. </a:t>
          </a:r>
          <a:r>
            <a:rPr lang="en-US" sz="1400" u="none" kern="1200" dirty="0"/>
            <a:t>(4645)</a:t>
          </a:r>
          <a:r>
            <a:rPr lang="en-US" sz="2000" u="none" kern="1200" dirty="0"/>
            <a:t>        </a:t>
          </a:r>
          <a:r>
            <a:rPr lang="en-US" sz="1400" u="none" kern="1200" dirty="0"/>
            <a:t>   </a:t>
          </a:r>
          <a:r>
            <a:rPr lang="en-US" sz="2000" u="none" kern="1200" dirty="0"/>
            <a:t>5</a:t>
          </a:r>
        </a:p>
        <a:p>
          <a:pPr algn="l"/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Intro. to Assess.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(4702)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    	   5</a:t>
          </a:r>
        </a:p>
        <a:p>
          <a:pPr algn="l"/>
          <a:r>
            <a:rPr lang="en-US" sz="2000" u="none" kern="1200" dirty="0"/>
            <a:t>Elective </a:t>
          </a:r>
          <a:r>
            <a:rPr lang="en-US" sz="1400" u="none" kern="1200" dirty="0"/>
            <a:t>(4772/4794)</a:t>
          </a:r>
          <a:r>
            <a:rPr lang="en-US" sz="2000" u="none" kern="1200" dirty="0"/>
            <a:t>                3</a:t>
          </a:r>
        </a:p>
        <a:p>
          <a:pPr algn="l"/>
          <a:endParaRPr lang="en-US" sz="2000" u="none" kern="1200" dirty="0"/>
        </a:p>
        <a:p>
          <a:pPr algn="l"/>
          <a:endParaRPr lang="en-US" sz="2000" u="none" kern="1200" dirty="0"/>
        </a:p>
        <a:p>
          <a:pPr algn="l"/>
          <a:r>
            <a:rPr lang="en-US" sz="2000" u="none" kern="1200" dirty="0"/>
            <a:t>------------------------------------</a:t>
          </a:r>
        </a:p>
        <a:p>
          <a:pPr algn="l"/>
          <a:r>
            <a:rPr lang="en-US" sz="2000" kern="1200" dirty="0"/>
            <a:t>TOTAL                                 16</a:t>
          </a:r>
          <a:endParaRPr lang="en-US" sz="2000" u="sng" kern="1200" dirty="0"/>
        </a:p>
      </dgm:t>
    </dgm:pt>
    <dgm:pt modelId="{2B939948-4494-4262-9208-C924CA697C00}" type="parTrans" cxnId="{9BDA0DFE-1031-4446-B9A8-90D229E5DEA5}">
      <dgm:prSet/>
      <dgm:spPr/>
      <dgm:t>
        <a:bodyPr/>
        <a:lstStyle/>
        <a:p>
          <a:endParaRPr lang="en-US"/>
        </a:p>
      </dgm:t>
    </dgm:pt>
    <dgm:pt modelId="{2F12ECA1-F085-4D65-A8EE-2E14908D36A8}" type="sibTrans" cxnId="{9BDA0DFE-1031-4446-B9A8-90D229E5DEA5}">
      <dgm:prSet/>
      <dgm:spPr/>
      <dgm:t>
        <a:bodyPr/>
        <a:lstStyle/>
        <a:p>
          <a:endParaRPr lang="en-US"/>
        </a:p>
      </dgm:t>
    </dgm:pt>
    <dgm:pt modelId="{00EAFCA3-E50C-4ABD-A205-F8BC0B393702}">
      <dgm:prSet phldrT="[Text]" custT="1"/>
      <dgm:spPr/>
      <dgm:t>
        <a:bodyPr anchor="t"/>
        <a:lstStyle/>
        <a:p>
          <a:pPr algn="ctr"/>
          <a:r>
            <a:rPr lang="en-US" sz="2800" u="sng" kern="1200" dirty="0"/>
            <a:t>SPRING</a:t>
          </a:r>
        </a:p>
        <a:p>
          <a:pPr algn="l"/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algn="l"/>
          <a:r>
            <a:rPr lang="en-US" sz="2000" u="none" kern="1200" dirty="0"/>
            <a:t>Internship </a:t>
          </a:r>
          <a:r>
            <a:rPr lang="en-US" sz="1400" u="none" kern="1200" dirty="0"/>
            <a:t>(4751)</a:t>
          </a:r>
          <a:r>
            <a:rPr lang="en-US" sz="2000" u="none" kern="1200" dirty="0"/>
            <a:t>                   3</a:t>
          </a:r>
        </a:p>
        <a:p>
          <a:pPr algn="l"/>
          <a:r>
            <a:rPr lang="en-US" sz="2000" u="none" kern="1200" dirty="0"/>
            <a:t>Elective </a:t>
          </a:r>
          <a:r>
            <a:rPr lang="en-US" sz="1400" u="none" kern="1200" dirty="0"/>
            <a:t>(4772/4794)</a:t>
          </a:r>
          <a:r>
            <a:rPr lang="en-US" sz="2000" u="none" kern="1200" dirty="0"/>
            <a:t>                3</a:t>
          </a:r>
        </a:p>
        <a:p>
          <a:pPr algn="l"/>
          <a:r>
            <a:rPr lang="en-US" sz="2000" u="none" kern="1200" dirty="0"/>
            <a:t>Elective </a:t>
          </a:r>
          <a:r>
            <a:rPr lang="en-US" sz="1400" u="none" kern="1200" dirty="0"/>
            <a:t>(4772/4794)</a:t>
          </a:r>
          <a:r>
            <a:rPr lang="en-US" sz="2000" u="none" kern="1200" dirty="0"/>
            <a:t>                4</a:t>
          </a:r>
        </a:p>
        <a:p>
          <a:pPr algn="l"/>
          <a:endParaRPr lang="en-US" sz="2000" u="none" kern="1200" dirty="0"/>
        </a:p>
        <a:p>
          <a:pPr algn="l"/>
          <a:endParaRPr lang="en-US" sz="2000" u="none" kern="1200" dirty="0"/>
        </a:p>
        <a:p>
          <a:pPr algn="l"/>
          <a:endParaRPr lang="en-US" sz="2000" u="none" kern="1200" dirty="0"/>
        </a:p>
        <a:p>
          <a:pPr algn="l"/>
          <a:r>
            <a:rPr lang="en-US" sz="2000" u="none" kern="1200" dirty="0"/>
            <a:t>------------------------------------</a:t>
          </a:r>
        </a:p>
        <a:p>
          <a:pPr algn="l"/>
          <a:r>
            <a:rPr lang="en-US" sz="2000" kern="1200" dirty="0"/>
            <a:t>TOTAL                                 10</a:t>
          </a:r>
        </a:p>
      </dgm:t>
    </dgm:pt>
    <dgm:pt modelId="{FB3C7D50-5794-4C67-980E-8893B16B25CE}" type="parTrans" cxnId="{30A52A93-C9EA-425D-94D8-5AEE2196BEA7}">
      <dgm:prSet/>
      <dgm:spPr/>
      <dgm:t>
        <a:bodyPr/>
        <a:lstStyle/>
        <a:p>
          <a:endParaRPr lang="en-US"/>
        </a:p>
      </dgm:t>
    </dgm:pt>
    <dgm:pt modelId="{51FA2B89-6EAB-42EA-B5B8-2E184DC3E17F}" type="sibTrans" cxnId="{30A52A93-C9EA-425D-94D8-5AEE2196BEA7}">
      <dgm:prSet/>
      <dgm:spPr/>
      <dgm:t>
        <a:bodyPr/>
        <a:lstStyle/>
        <a:p>
          <a:endParaRPr lang="en-US"/>
        </a:p>
      </dgm:t>
    </dgm:pt>
    <dgm:pt modelId="{22FE473E-DDE9-4A32-8797-3B6BEF409A0A}" type="pres">
      <dgm:prSet presAssocID="{02B99E3D-A678-4659-9B30-FFC8429AA37B}" presName="composite" presStyleCnt="0">
        <dgm:presLayoutVars>
          <dgm:chMax val="1"/>
          <dgm:dir/>
          <dgm:resizeHandles val="exact"/>
        </dgm:presLayoutVars>
      </dgm:prSet>
      <dgm:spPr/>
    </dgm:pt>
    <dgm:pt modelId="{3CF0DF57-C200-4E7E-8430-70F13FF299BB}" type="pres">
      <dgm:prSet presAssocID="{B30DEAB8-A1B3-44EA-819C-88C77D1D33D9}" presName="roof" presStyleLbl="dkBgShp" presStyleIdx="0" presStyleCnt="2"/>
      <dgm:spPr/>
    </dgm:pt>
    <dgm:pt modelId="{4580E314-5D2E-43E1-93F9-69881D140C5B}" type="pres">
      <dgm:prSet presAssocID="{B30DEAB8-A1B3-44EA-819C-88C77D1D33D9}" presName="pillars" presStyleCnt="0"/>
      <dgm:spPr/>
    </dgm:pt>
    <dgm:pt modelId="{643F2743-B7DF-47EF-A45B-A50D95C88555}" type="pres">
      <dgm:prSet presAssocID="{B30DEAB8-A1B3-44EA-819C-88C77D1D33D9}" presName="pillar1" presStyleLbl="node1" presStyleIdx="0" presStyleCnt="4">
        <dgm:presLayoutVars>
          <dgm:bulletEnabled val="1"/>
        </dgm:presLayoutVars>
      </dgm:prSet>
      <dgm:spPr/>
    </dgm:pt>
    <dgm:pt modelId="{83670184-7CEF-403E-867D-EF683597CE2F}" type="pres">
      <dgm:prSet presAssocID="{1D43FE1A-1358-412C-8BC3-9F894067AF94}" presName="pillarX" presStyleLbl="node1" presStyleIdx="1" presStyleCnt="4">
        <dgm:presLayoutVars>
          <dgm:bulletEnabled val="1"/>
        </dgm:presLayoutVars>
      </dgm:prSet>
      <dgm:spPr/>
    </dgm:pt>
    <dgm:pt modelId="{50A67C3C-F397-4974-92AB-112F2C1EB0F9}" type="pres">
      <dgm:prSet presAssocID="{04649EAB-2182-4428-90B3-F15A8E4B9C18}" presName="pillarX" presStyleLbl="node1" presStyleIdx="2" presStyleCnt="4">
        <dgm:presLayoutVars>
          <dgm:bulletEnabled val="1"/>
        </dgm:presLayoutVars>
      </dgm:prSet>
      <dgm:spPr/>
    </dgm:pt>
    <dgm:pt modelId="{B4D71CEA-04C4-44AB-ABB5-D7BA174B7C2F}" type="pres">
      <dgm:prSet presAssocID="{00EAFCA3-E50C-4ABD-A205-F8BC0B393702}" presName="pillarX" presStyleLbl="node1" presStyleIdx="3" presStyleCnt="4">
        <dgm:presLayoutVars>
          <dgm:bulletEnabled val="1"/>
        </dgm:presLayoutVars>
      </dgm:prSet>
      <dgm:spPr/>
    </dgm:pt>
    <dgm:pt modelId="{225CCD23-0719-41EE-9EAA-1748A8AF9460}" type="pres">
      <dgm:prSet presAssocID="{B30DEAB8-A1B3-44EA-819C-88C77D1D33D9}" presName="base" presStyleLbl="dkBgShp" presStyleIdx="1" presStyleCnt="2"/>
      <dgm:spPr/>
    </dgm:pt>
  </dgm:ptLst>
  <dgm:cxnLst>
    <dgm:cxn modelId="{D7CFA80F-02AA-45C0-9E54-B7FB3EE74DD8}" type="presOf" srcId="{04649EAB-2182-4428-90B3-F15A8E4B9C18}" destId="{50A67C3C-F397-4974-92AB-112F2C1EB0F9}" srcOrd="0" destOrd="0" presId="urn:microsoft.com/office/officeart/2005/8/layout/hList3"/>
    <dgm:cxn modelId="{E048E83E-D24A-4BBA-9103-971636F99A1C}" type="presOf" srcId="{02B99E3D-A678-4659-9B30-FFC8429AA37B}" destId="{22FE473E-DDE9-4A32-8797-3B6BEF409A0A}" srcOrd="0" destOrd="0" presId="urn:microsoft.com/office/officeart/2005/8/layout/hList3"/>
    <dgm:cxn modelId="{9A7E9F4B-F98F-4B12-ABDC-32ED834CCEC6}" type="presOf" srcId="{1D43FE1A-1358-412C-8BC3-9F894067AF94}" destId="{83670184-7CEF-403E-867D-EF683597CE2F}" srcOrd="0" destOrd="0" presId="urn:microsoft.com/office/officeart/2005/8/layout/hList3"/>
    <dgm:cxn modelId="{5AD9E66B-85BF-42A3-B9A0-C1C48168BEBD}" srcId="{02B99E3D-A678-4659-9B30-FFC8429AA37B}" destId="{B30DEAB8-A1B3-44EA-819C-88C77D1D33D9}" srcOrd="0" destOrd="0" parTransId="{74196DC6-EEC9-4C0D-A5A9-93385D847B2A}" sibTransId="{52C84B8D-E80E-4A7B-A349-AEF5139F744C}"/>
    <dgm:cxn modelId="{E8A1ED71-5189-40B3-AD2F-54F41364A3C0}" type="presOf" srcId="{813183F7-F0B4-4676-B080-F1A54CF3EC98}" destId="{643F2743-B7DF-47EF-A45B-A50D95C88555}" srcOrd="0" destOrd="0" presId="urn:microsoft.com/office/officeart/2005/8/layout/hList3"/>
    <dgm:cxn modelId="{A297B17A-D524-445D-87CF-D85C6D5CFD43}" srcId="{B30DEAB8-A1B3-44EA-819C-88C77D1D33D9}" destId="{813183F7-F0B4-4676-B080-F1A54CF3EC98}" srcOrd="0" destOrd="0" parTransId="{F9C48C00-7879-4867-A67D-8DCA66368977}" sibTransId="{E7F37ABF-0BA4-41E4-B40C-03DF7BE5E529}"/>
    <dgm:cxn modelId="{2DF7DE83-6D90-4763-893E-65B11DE5A5FC}" type="presOf" srcId="{B30DEAB8-A1B3-44EA-819C-88C77D1D33D9}" destId="{3CF0DF57-C200-4E7E-8430-70F13FF299BB}" srcOrd="0" destOrd="0" presId="urn:microsoft.com/office/officeart/2005/8/layout/hList3"/>
    <dgm:cxn modelId="{30A52A93-C9EA-425D-94D8-5AEE2196BEA7}" srcId="{B30DEAB8-A1B3-44EA-819C-88C77D1D33D9}" destId="{00EAFCA3-E50C-4ABD-A205-F8BC0B393702}" srcOrd="3" destOrd="0" parTransId="{FB3C7D50-5794-4C67-980E-8893B16B25CE}" sibTransId="{51FA2B89-6EAB-42EA-B5B8-2E184DC3E17F}"/>
    <dgm:cxn modelId="{8072319D-3A90-4F01-ABB2-4297CD97B996}" type="presOf" srcId="{00EAFCA3-E50C-4ABD-A205-F8BC0B393702}" destId="{B4D71CEA-04C4-44AB-ABB5-D7BA174B7C2F}" srcOrd="0" destOrd="0" presId="urn:microsoft.com/office/officeart/2005/8/layout/hList3"/>
    <dgm:cxn modelId="{FD70D6CA-1FBD-4242-A6C1-A22438EF1D80}" srcId="{B30DEAB8-A1B3-44EA-819C-88C77D1D33D9}" destId="{1D43FE1A-1358-412C-8BC3-9F894067AF94}" srcOrd="1" destOrd="0" parTransId="{A4D4ABE6-CCD6-4FFC-81E5-5A40E7906B3E}" sibTransId="{36FEE9DF-8FE5-4019-A9B5-5CF87D1CAA99}"/>
    <dgm:cxn modelId="{9BDA0DFE-1031-4446-B9A8-90D229E5DEA5}" srcId="{B30DEAB8-A1B3-44EA-819C-88C77D1D33D9}" destId="{04649EAB-2182-4428-90B3-F15A8E4B9C18}" srcOrd="2" destOrd="0" parTransId="{2B939948-4494-4262-9208-C924CA697C00}" sibTransId="{2F12ECA1-F085-4D65-A8EE-2E14908D36A8}"/>
    <dgm:cxn modelId="{31B65AAC-494F-4337-B790-D821909124A9}" type="presParOf" srcId="{22FE473E-DDE9-4A32-8797-3B6BEF409A0A}" destId="{3CF0DF57-C200-4E7E-8430-70F13FF299BB}" srcOrd="0" destOrd="0" presId="urn:microsoft.com/office/officeart/2005/8/layout/hList3"/>
    <dgm:cxn modelId="{54FBBBBA-8CF5-40DF-9B92-02B889CA1D60}" type="presParOf" srcId="{22FE473E-DDE9-4A32-8797-3B6BEF409A0A}" destId="{4580E314-5D2E-43E1-93F9-69881D140C5B}" srcOrd="1" destOrd="0" presId="urn:microsoft.com/office/officeart/2005/8/layout/hList3"/>
    <dgm:cxn modelId="{94EC7E32-14F8-43B1-82A5-DC173BE9F492}" type="presParOf" srcId="{4580E314-5D2E-43E1-93F9-69881D140C5B}" destId="{643F2743-B7DF-47EF-A45B-A50D95C88555}" srcOrd="0" destOrd="0" presId="urn:microsoft.com/office/officeart/2005/8/layout/hList3"/>
    <dgm:cxn modelId="{3790B952-78ED-4AE6-B1DB-8385262DBDF9}" type="presParOf" srcId="{4580E314-5D2E-43E1-93F9-69881D140C5B}" destId="{83670184-7CEF-403E-867D-EF683597CE2F}" srcOrd="1" destOrd="0" presId="urn:microsoft.com/office/officeart/2005/8/layout/hList3"/>
    <dgm:cxn modelId="{4E8DEFDD-2F04-453F-BCB4-2FEC0D06FA1C}" type="presParOf" srcId="{4580E314-5D2E-43E1-93F9-69881D140C5B}" destId="{50A67C3C-F397-4974-92AB-112F2C1EB0F9}" srcOrd="2" destOrd="0" presId="urn:microsoft.com/office/officeart/2005/8/layout/hList3"/>
    <dgm:cxn modelId="{2B46D647-3B54-4CC8-B9DC-827A8B0A184B}" type="presParOf" srcId="{4580E314-5D2E-43E1-93F9-69881D140C5B}" destId="{B4D71CEA-04C4-44AB-ABB5-D7BA174B7C2F}" srcOrd="3" destOrd="0" presId="urn:microsoft.com/office/officeart/2005/8/layout/hList3"/>
    <dgm:cxn modelId="{EA90DDFB-A911-451B-8DA4-B8E4FAA6E8C7}" type="presParOf" srcId="{22FE473E-DDE9-4A32-8797-3B6BEF409A0A}" destId="{225CCD23-0719-41EE-9EAA-1748A8AF946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B99E3D-A678-4659-9B30-FFC8429AA37B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0DEAB8-A1B3-44EA-819C-88C77D1D33D9}">
      <dgm:prSet phldrT="[Text]"/>
      <dgm:spPr/>
      <dgm:t>
        <a:bodyPr/>
        <a:lstStyle/>
        <a:p>
          <a:r>
            <a:rPr lang="en-US" dirty="0"/>
            <a:t>CMHC YEAR 1</a:t>
          </a:r>
        </a:p>
        <a:p>
          <a:r>
            <a:rPr lang="en-US" dirty="0"/>
            <a:t>Summer &amp; Fall Year 2 Clinic</a:t>
          </a:r>
        </a:p>
      </dgm:t>
    </dgm:pt>
    <dgm:pt modelId="{74196DC6-EEC9-4C0D-A5A9-93385D847B2A}" type="parTrans" cxnId="{5AD9E66B-85BF-42A3-B9A0-C1C48168BEBD}">
      <dgm:prSet/>
      <dgm:spPr/>
      <dgm:t>
        <a:bodyPr/>
        <a:lstStyle/>
        <a:p>
          <a:endParaRPr lang="en-US"/>
        </a:p>
      </dgm:t>
    </dgm:pt>
    <dgm:pt modelId="{52C84B8D-E80E-4A7B-A349-AEF5139F744C}" type="sibTrans" cxnId="{5AD9E66B-85BF-42A3-B9A0-C1C48168BEBD}">
      <dgm:prSet/>
      <dgm:spPr/>
      <dgm:t>
        <a:bodyPr/>
        <a:lstStyle/>
        <a:p>
          <a:endParaRPr lang="en-US"/>
        </a:p>
      </dgm:t>
    </dgm:pt>
    <dgm:pt modelId="{813183F7-F0B4-4676-B080-F1A54CF3EC98}">
      <dgm:prSet phldrT="[Text]" custT="1"/>
      <dgm:spPr/>
      <dgm:t>
        <a:bodyPr anchor="t"/>
        <a:lstStyle/>
        <a:p>
          <a:pPr algn="ctr"/>
          <a:r>
            <a:rPr lang="en-US" sz="2800" u="sng" dirty="0"/>
            <a:t>TO DO</a:t>
          </a:r>
        </a:p>
        <a:p>
          <a:pPr algn="ctr"/>
          <a:endParaRPr lang="en-US" sz="2400" u="none" dirty="0"/>
        </a:p>
        <a:p>
          <a:pPr algn="ctr"/>
          <a:endParaRPr lang="en-US" sz="2400" u="none" dirty="0"/>
        </a:p>
        <a:p>
          <a:pPr algn="ctr"/>
          <a:r>
            <a:rPr lang="en-US" sz="2400" u="none" dirty="0"/>
            <a:t>Transfer/waive courses with advisor (if applicable)</a:t>
          </a:r>
        </a:p>
        <a:p>
          <a:pPr algn="ctr"/>
          <a:endParaRPr lang="en-US" sz="2400" u="none" dirty="0"/>
        </a:p>
        <a:p>
          <a:pPr algn="ctr"/>
          <a:r>
            <a:rPr lang="en-US" sz="2400" u="none" dirty="0"/>
            <a:t>Sign Handbook </a:t>
          </a:r>
          <a:r>
            <a:rPr lang="en-US" sz="2400" u="none"/>
            <a:t>Confirmation form.</a:t>
          </a:r>
          <a:endParaRPr lang="en-US" sz="2400" u="none" dirty="0"/>
        </a:p>
        <a:p>
          <a:pPr algn="l"/>
          <a:endParaRPr lang="en-US" sz="1600" u="none" dirty="0"/>
        </a:p>
        <a:p>
          <a:pPr algn="ctr"/>
          <a:endParaRPr lang="en-US" sz="2800" u="none" dirty="0"/>
        </a:p>
      </dgm:t>
    </dgm:pt>
    <dgm:pt modelId="{F9C48C00-7879-4867-A67D-8DCA66368977}" type="parTrans" cxnId="{A297B17A-D524-445D-87CF-D85C6D5CFD43}">
      <dgm:prSet/>
      <dgm:spPr/>
      <dgm:t>
        <a:bodyPr/>
        <a:lstStyle/>
        <a:p>
          <a:endParaRPr lang="en-US"/>
        </a:p>
      </dgm:t>
    </dgm:pt>
    <dgm:pt modelId="{E7F37ABF-0BA4-41E4-B40C-03DF7BE5E529}" type="sibTrans" cxnId="{A297B17A-D524-445D-87CF-D85C6D5CFD43}">
      <dgm:prSet/>
      <dgm:spPr/>
      <dgm:t>
        <a:bodyPr/>
        <a:lstStyle/>
        <a:p>
          <a:endParaRPr lang="en-US"/>
        </a:p>
      </dgm:t>
    </dgm:pt>
    <dgm:pt modelId="{1D43FE1A-1358-412C-8BC3-9F894067AF94}">
      <dgm:prSet phldrT="[Text]" custT="1"/>
      <dgm:spPr/>
      <dgm:t>
        <a:bodyPr anchor="t"/>
        <a:lstStyle/>
        <a:p>
          <a:pPr algn="ctr"/>
          <a:r>
            <a:rPr lang="en-US" sz="2800" u="sng" dirty="0"/>
            <a:t>FALL</a:t>
          </a:r>
        </a:p>
        <a:p>
          <a:pPr algn="l"/>
          <a:r>
            <a:rPr lang="en-US" sz="2000" u="sng" dirty="0"/>
            <a:t>COURSE	            CREDITS</a:t>
          </a:r>
          <a:endParaRPr lang="en-US" sz="2000" u="none" dirty="0"/>
        </a:p>
        <a:p>
          <a:pPr algn="l"/>
          <a:r>
            <a:rPr lang="en-US" sz="2000" u="none" dirty="0"/>
            <a:t>Counseling Theory </a:t>
          </a:r>
          <a:r>
            <a:rPr lang="en-US" sz="1400" u="none" dirty="0"/>
            <a:t>(4700)      </a:t>
          </a:r>
          <a:r>
            <a:rPr lang="en-US" sz="2000" u="none" dirty="0"/>
            <a:t>5</a:t>
          </a:r>
        </a:p>
        <a:p>
          <a:pPr algn="l"/>
          <a:r>
            <a:rPr lang="en-US" sz="2000" u="none" dirty="0"/>
            <a:t>Basic </a:t>
          </a:r>
          <a:r>
            <a:rPr lang="en-US" sz="2000" u="none" dirty="0" err="1"/>
            <a:t>Coun</a:t>
          </a:r>
          <a:r>
            <a:rPr lang="en-US" sz="2000" u="none" dirty="0"/>
            <a:t>. Tech. </a:t>
          </a:r>
          <a:r>
            <a:rPr lang="en-US" sz="1400" u="none" dirty="0"/>
            <a:t>(4740)          </a:t>
          </a:r>
          <a:r>
            <a:rPr lang="en-US" sz="2000" u="none" dirty="0"/>
            <a:t>3</a:t>
          </a:r>
        </a:p>
        <a:p>
          <a:pPr algn="l"/>
          <a:r>
            <a:rPr lang="en-US" sz="2000" u="none" dirty="0"/>
            <a:t>Legal &amp; Ethic. Issues </a:t>
          </a:r>
          <a:r>
            <a:rPr lang="en-US" sz="1400" u="none" dirty="0"/>
            <a:t>(4795)  </a:t>
          </a:r>
          <a:r>
            <a:rPr lang="en-US" sz="2000" u="none" dirty="0"/>
            <a:t>5</a:t>
          </a:r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r>
            <a:rPr lang="en-US" sz="2000" u="none" dirty="0"/>
            <a:t>------------------------------------</a:t>
          </a:r>
        </a:p>
        <a:p>
          <a:pPr algn="l"/>
          <a:r>
            <a:rPr lang="en-US" sz="2000" dirty="0"/>
            <a:t>TOTAL                                 13</a:t>
          </a:r>
        </a:p>
      </dgm:t>
    </dgm:pt>
    <dgm:pt modelId="{A4D4ABE6-CCD6-4FFC-81E5-5A40E7906B3E}" type="parTrans" cxnId="{FD70D6CA-1FBD-4242-A6C1-A22438EF1D80}">
      <dgm:prSet/>
      <dgm:spPr/>
      <dgm:t>
        <a:bodyPr/>
        <a:lstStyle/>
        <a:p>
          <a:endParaRPr lang="en-US"/>
        </a:p>
      </dgm:t>
    </dgm:pt>
    <dgm:pt modelId="{36FEE9DF-8FE5-4019-A9B5-5CF87D1CAA99}" type="sibTrans" cxnId="{FD70D6CA-1FBD-4242-A6C1-A22438EF1D80}">
      <dgm:prSet/>
      <dgm:spPr/>
      <dgm:t>
        <a:bodyPr/>
        <a:lstStyle/>
        <a:p>
          <a:endParaRPr lang="en-US"/>
        </a:p>
      </dgm:t>
    </dgm:pt>
    <dgm:pt modelId="{04649EAB-2182-4428-90B3-F15A8E4B9C18}">
      <dgm:prSet phldrT="[Text]" custT="1"/>
      <dgm:spPr/>
      <dgm:t>
        <a:bodyPr anchor="t"/>
        <a:lstStyle/>
        <a:p>
          <a:pPr algn="ctr"/>
          <a:r>
            <a:rPr lang="en-US" sz="2800" u="sng" kern="1200" dirty="0"/>
            <a:t>WINTER</a:t>
          </a:r>
        </a:p>
        <a:p>
          <a:pPr algn="l"/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algn="l"/>
          <a:r>
            <a:rPr lang="en-US" sz="2000" u="none" kern="1200" dirty="0"/>
            <a:t>Psychopathology </a:t>
          </a:r>
          <a:r>
            <a:rPr lang="en-US" sz="1400" u="none" kern="1200" dirty="0"/>
            <a:t>(4784)          </a:t>
          </a:r>
          <a:r>
            <a:rPr lang="en-US" sz="2000" u="none" kern="1200" dirty="0"/>
            <a:t>5</a:t>
          </a:r>
        </a:p>
        <a:p>
          <a:pPr algn="l"/>
          <a:r>
            <a:rPr lang="en-US" sz="2000" u="none" kern="1200" dirty="0"/>
            <a:t>Int. </a:t>
          </a:r>
          <a:r>
            <a:rPr lang="en-US" sz="2000" u="none" kern="1200" dirty="0" err="1"/>
            <a:t>Coun</a:t>
          </a:r>
          <a:r>
            <a:rPr lang="en-US" sz="2000" u="none" kern="1200" dirty="0"/>
            <a:t>. Tech. </a:t>
          </a:r>
          <a:r>
            <a:rPr lang="en-US" sz="1400" u="none" kern="1200" dirty="0"/>
            <a:t>(4741)              </a:t>
          </a:r>
          <a:r>
            <a:rPr lang="en-US" sz="2000" u="none" kern="1200" dirty="0"/>
            <a:t>3</a:t>
          </a:r>
        </a:p>
        <a:p>
          <a:pPr algn="l"/>
          <a:r>
            <a:rPr lang="en-US" sz="2000" u="none" kern="1200" dirty="0"/>
            <a:t>Intro. To Assess. </a:t>
          </a:r>
          <a:r>
            <a:rPr lang="en-US" sz="1400" u="none" kern="1200" dirty="0"/>
            <a:t>(4702)            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5</a:t>
          </a:r>
        </a:p>
        <a:p>
          <a:pPr algn="l"/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Professional </a:t>
          </a:r>
          <a:r>
            <a:rPr lang="en-US" sz="2000" u="none" kern="1200" dirty="0" err="1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Devel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.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(4743)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  1</a:t>
          </a:r>
        </a:p>
        <a:p>
          <a:pPr algn="l"/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r>
            <a:rPr lang="en-US" sz="2000" u="none" kern="1200" dirty="0"/>
            <a:t>------------------------------------</a:t>
          </a:r>
        </a:p>
        <a:p>
          <a:pPr algn="l"/>
          <a:r>
            <a:rPr lang="en-US" sz="2000" kern="1200" dirty="0"/>
            <a:t>TOTAL                                 14            </a:t>
          </a:r>
          <a:endParaRPr lang="en-US" sz="2000" u="sng" kern="1200" dirty="0"/>
        </a:p>
      </dgm:t>
    </dgm:pt>
    <dgm:pt modelId="{2B939948-4494-4262-9208-C924CA697C00}" type="parTrans" cxnId="{9BDA0DFE-1031-4446-B9A8-90D229E5DEA5}">
      <dgm:prSet/>
      <dgm:spPr/>
      <dgm:t>
        <a:bodyPr/>
        <a:lstStyle/>
        <a:p>
          <a:endParaRPr lang="en-US"/>
        </a:p>
      </dgm:t>
    </dgm:pt>
    <dgm:pt modelId="{2F12ECA1-F085-4D65-A8EE-2E14908D36A8}" type="sibTrans" cxnId="{9BDA0DFE-1031-4446-B9A8-90D229E5DEA5}">
      <dgm:prSet/>
      <dgm:spPr/>
      <dgm:t>
        <a:bodyPr/>
        <a:lstStyle/>
        <a:p>
          <a:endParaRPr lang="en-US"/>
        </a:p>
      </dgm:t>
    </dgm:pt>
    <dgm:pt modelId="{00EAFCA3-E50C-4ABD-A205-F8BC0B393702}">
      <dgm:prSet phldrT="[Text]" custT="1"/>
      <dgm:spPr/>
      <dgm:t>
        <a:bodyPr anchor="t"/>
        <a:lstStyle/>
        <a:p>
          <a:pPr algn="ctr"/>
          <a:r>
            <a:rPr lang="en-US" sz="2800" u="sng" kern="1200" dirty="0"/>
            <a:t>SPRING</a:t>
          </a:r>
        </a:p>
        <a:p>
          <a:pPr algn="l"/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algn="l"/>
          <a:r>
            <a:rPr lang="en-US" sz="2000" u="none" kern="1200" dirty="0"/>
            <a:t>Multicultural Issues </a:t>
          </a:r>
          <a:r>
            <a:rPr lang="en-US" sz="1400" u="none" kern="1200" dirty="0"/>
            <a:t>(4773)    </a:t>
          </a:r>
          <a:r>
            <a:rPr lang="en-US" sz="2000" u="none" kern="1200" dirty="0"/>
            <a:t>5</a:t>
          </a:r>
        </a:p>
        <a:p>
          <a:pPr algn="l"/>
          <a:r>
            <a:rPr lang="en-US" sz="2000" u="none" kern="1200" dirty="0"/>
            <a:t>Group </a:t>
          </a:r>
          <a:r>
            <a:rPr lang="en-US" sz="2000" u="none" kern="1200" dirty="0" err="1"/>
            <a:t>Coun</a:t>
          </a:r>
          <a:r>
            <a:rPr lang="en-US" sz="2000" u="none" kern="1200" dirty="0"/>
            <a:t>. Theory </a:t>
          </a:r>
          <a:r>
            <a:rPr lang="en-US" sz="1400" u="none" kern="1200" dirty="0"/>
            <a:t>(4720)  </a:t>
          </a:r>
          <a:r>
            <a:rPr lang="en-US" sz="2000" u="none" kern="1200" dirty="0"/>
            <a:t>5</a:t>
          </a:r>
        </a:p>
        <a:p>
          <a:pPr algn="l"/>
          <a:r>
            <a:rPr lang="en-US" sz="2000" i="0" u="none" kern="1200" dirty="0"/>
            <a:t>Lifespan Devel.</a:t>
          </a:r>
          <a:r>
            <a:rPr lang="en-US" sz="2000" u="none" kern="1200" dirty="0"/>
            <a:t> </a:t>
          </a:r>
          <a:r>
            <a:rPr lang="en-US" sz="1400" u="none" kern="1200" dirty="0"/>
            <a:t>(4645)               </a:t>
          </a:r>
          <a:r>
            <a:rPr lang="en-US" sz="2000" u="none" kern="1200" dirty="0"/>
            <a:t>5</a:t>
          </a: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algn="l"/>
          <a:r>
            <a:rPr lang="en-US" sz="2000" u="none" kern="1200" dirty="0"/>
            <a:t>------------------------------------</a:t>
          </a:r>
        </a:p>
        <a:p>
          <a:pPr algn="l"/>
          <a:r>
            <a:rPr lang="en-US" sz="2000" kern="1200" dirty="0"/>
            <a:t>TOTAL                                 15</a:t>
          </a:r>
        </a:p>
      </dgm:t>
    </dgm:pt>
    <dgm:pt modelId="{FB3C7D50-5794-4C67-980E-8893B16B25CE}" type="parTrans" cxnId="{30A52A93-C9EA-425D-94D8-5AEE2196BEA7}">
      <dgm:prSet/>
      <dgm:spPr/>
      <dgm:t>
        <a:bodyPr/>
        <a:lstStyle/>
        <a:p>
          <a:endParaRPr lang="en-US"/>
        </a:p>
      </dgm:t>
    </dgm:pt>
    <dgm:pt modelId="{51FA2B89-6EAB-42EA-B5B8-2E184DC3E17F}" type="sibTrans" cxnId="{30A52A93-C9EA-425D-94D8-5AEE2196BEA7}">
      <dgm:prSet/>
      <dgm:spPr/>
      <dgm:t>
        <a:bodyPr/>
        <a:lstStyle/>
        <a:p>
          <a:endParaRPr lang="en-US"/>
        </a:p>
      </dgm:t>
    </dgm:pt>
    <dgm:pt modelId="{22FE473E-DDE9-4A32-8797-3B6BEF409A0A}" type="pres">
      <dgm:prSet presAssocID="{02B99E3D-A678-4659-9B30-FFC8429AA37B}" presName="composite" presStyleCnt="0">
        <dgm:presLayoutVars>
          <dgm:chMax val="1"/>
          <dgm:dir/>
          <dgm:resizeHandles val="exact"/>
        </dgm:presLayoutVars>
      </dgm:prSet>
      <dgm:spPr/>
    </dgm:pt>
    <dgm:pt modelId="{3CF0DF57-C200-4E7E-8430-70F13FF299BB}" type="pres">
      <dgm:prSet presAssocID="{B30DEAB8-A1B3-44EA-819C-88C77D1D33D9}" presName="roof" presStyleLbl="dkBgShp" presStyleIdx="0" presStyleCnt="2"/>
      <dgm:spPr/>
    </dgm:pt>
    <dgm:pt modelId="{4580E314-5D2E-43E1-93F9-69881D140C5B}" type="pres">
      <dgm:prSet presAssocID="{B30DEAB8-A1B3-44EA-819C-88C77D1D33D9}" presName="pillars" presStyleCnt="0"/>
      <dgm:spPr/>
    </dgm:pt>
    <dgm:pt modelId="{643F2743-B7DF-47EF-A45B-A50D95C88555}" type="pres">
      <dgm:prSet presAssocID="{B30DEAB8-A1B3-44EA-819C-88C77D1D33D9}" presName="pillar1" presStyleLbl="node1" presStyleIdx="0" presStyleCnt="4">
        <dgm:presLayoutVars>
          <dgm:bulletEnabled val="1"/>
        </dgm:presLayoutVars>
      </dgm:prSet>
      <dgm:spPr/>
    </dgm:pt>
    <dgm:pt modelId="{83670184-7CEF-403E-867D-EF683597CE2F}" type="pres">
      <dgm:prSet presAssocID="{1D43FE1A-1358-412C-8BC3-9F894067AF94}" presName="pillarX" presStyleLbl="node1" presStyleIdx="1" presStyleCnt="4">
        <dgm:presLayoutVars>
          <dgm:bulletEnabled val="1"/>
        </dgm:presLayoutVars>
      </dgm:prSet>
      <dgm:spPr/>
    </dgm:pt>
    <dgm:pt modelId="{50A67C3C-F397-4974-92AB-112F2C1EB0F9}" type="pres">
      <dgm:prSet presAssocID="{04649EAB-2182-4428-90B3-F15A8E4B9C18}" presName="pillarX" presStyleLbl="node1" presStyleIdx="2" presStyleCnt="4">
        <dgm:presLayoutVars>
          <dgm:bulletEnabled val="1"/>
        </dgm:presLayoutVars>
      </dgm:prSet>
      <dgm:spPr/>
    </dgm:pt>
    <dgm:pt modelId="{B4D71CEA-04C4-44AB-ABB5-D7BA174B7C2F}" type="pres">
      <dgm:prSet presAssocID="{00EAFCA3-E50C-4ABD-A205-F8BC0B393702}" presName="pillarX" presStyleLbl="node1" presStyleIdx="3" presStyleCnt="4">
        <dgm:presLayoutVars>
          <dgm:bulletEnabled val="1"/>
        </dgm:presLayoutVars>
      </dgm:prSet>
      <dgm:spPr/>
    </dgm:pt>
    <dgm:pt modelId="{225CCD23-0719-41EE-9EAA-1748A8AF9460}" type="pres">
      <dgm:prSet presAssocID="{B30DEAB8-A1B3-44EA-819C-88C77D1D33D9}" presName="base" presStyleLbl="dkBgShp" presStyleIdx="1" presStyleCnt="2"/>
      <dgm:spPr/>
    </dgm:pt>
  </dgm:ptLst>
  <dgm:cxnLst>
    <dgm:cxn modelId="{D7CFA80F-02AA-45C0-9E54-B7FB3EE74DD8}" type="presOf" srcId="{04649EAB-2182-4428-90B3-F15A8E4B9C18}" destId="{50A67C3C-F397-4974-92AB-112F2C1EB0F9}" srcOrd="0" destOrd="0" presId="urn:microsoft.com/office/officeart/2005/8/layout/hList3"/>
    <dgm:cxn modelId="{E048E83E-D24A-4BBA-9103-971636F99A1C}" type="presOf" srcId="{02B99E3D-A678-4659-9B30-FFC8429AA37B}" destId="{22FE473E-DDE9-4A32-8797-3B6BEF409A0A}" srcOrd="0" destOrd="0" presId="urn:microsoft.com/office/officeart/2005/8/layout/hList3"/>
    <dgm:cxn modelId="{9A7E9F4B-F98F-4B12-ABDC-32ED834CCEC6}" type="presOf" srcId="{1D43FE1A-1358-412C-8BC3-9F894067AF94}" destId="{83670184-7CEF-403E-867D-EF683597CE2F}" srcOrd="0" destOrd="0" presId="urn:microsoft.com/office/officeart/2005/8/layout/hList3"/>
    <dgm:cxn modelId="{5AD9E66B-85BF-42A3-B9A0-C1C48168BEBD}" srcId="{02B99E3D-A678-4659-9B30-FFC8429AA37B}" destId="{B30DEAB8-A1B3-44EA-819C-88C77D1D33D9}" srcOrd="0" destOrd="0" parTransId="{74196DC6-EEC9-4C0D-A5A9-93385D847B2A}" sibTransId="{52C84B8D-E80E-4A7B-A349-AEF5139F744C}"/>
    <dgm:cxn modelId="{E8A1ED71-5189-40B3-AD2F-54F41364A3C0}" type="presOf" srcId="{813183F7-F0B4-4676-B080-F1A54CF3EC98}" destId="{643F2743-B7DF-47EF-A45B-A50D95C88555}" srcOrd="0" destOrd="0" presId="urn:microsoft.com/office/officeart/2005/8/layout/hList3"/>
    <dgm:cxn modelId="{A297B17A-D524-445D-87CF-D85C6D5CFD43}" srcId="{B30DEAB8-A1B3-44EA-819C-88C77D1D33D9}" destId="{813183F7-F0B4-4676-B080-F1A54CF3EC98}" srcOrd="0" destOrd="0" parTransId="{F9C48C00-7879-4867-A67D-8DCA66368977}" sibTransId="{E7F37ABF-0BA4-41E4-B40C-03DF7BE5E529}"/>
    <dgm:cxn modelId="{2DF7DE83-6D90-4763-893E-65B11DE5A5FC}" type="presOf" srcId="{B30DEAB8-A1B3-44EA-819C-88C77D1D33D9}" destId="{3CF0DF57-C200-4E7E-8430-70F13FF299BB}" srcOrd="0" destOrd="0" presId="urn:microsoft.com/office/officeart/2005/8/layout/hList3"/>
    <dgm:cxn modelId="{30A52A93-C9EA-425D-94D8-5AEE2196BEA7}" srcId="{B30DEAB8-A1B3-44EA-819C-88C77D1D33D9}" destId="{00EAFCA3-E50C-4ABD-A205-F8BC0B393702}" srcOrd="3" destOrd="0" parTransId="{FB3C7D50-5794-4C67-980E-8893B16B25CE}" sibTransId="{51FA2B89-6EAB-42EA-B5B8-2E184DC3E17F}"/>
    <dgm:cxn modelId="{8072319D-3A90-4F01-ABB2-4297CD97B996}" type="presOf" srcId="{00EAFCA3-E50C-4ABD-A205-F8BC0B393702}" destId="{B4D71CEA-04C4-44AB-ABB5-D7BA174B7C2F}" srcOrd="0" destOrd="0" presId="urn:microsoft.com/office/officeart/2005/8/layout/hList3"/>
    <dgm:cxn modelId="{FD70D6CA-1FBD-4242-A6C1-A22438EF1D80}" srcId="{B30DEAB8-A1B3-44EA-819C-88C77D1D33D9}" destId="{1D43FE1A-1358-412C-8BC3-9F894067AF94}" srcOrd="1" destOrd="0" parTransId="{A4D4ABE6-CCD6-4FFC-81E5-5A40E7906B3E}" sibTransId="{36FEE9DF-8FE5-4019-A9B5-5CF87D1CAA99}"/>
    <dgm:cxn modelId="{9BDA0DFE-1031-4446-B9A8-90D229E5DEA5}" srcId="{B30DEAB8-A1B3-44EA-819C-88C77D1D33D9}" destId="{04649EAB-2182-4428-90B3-F15A8E4B9C18}" srcOrd="2" destOrd="0" parTransId="{2B939948-4494-4262-9208-C924CA697C00}" sibTransId="{2F12ECA1-F085-4D65-A8EE-2E14908D36A8}"/>
    <dgm:cxn modelId="{31B65AAC-494F-4337-B790-D821909124A9}" type="presParOf" srcId="{22FE473E-DDE9-4A32-8797-3B6BEF409A0A}" destId="{3CF0DF57-C200-4E7E-8430-70F13FF299BB}" srcOrd="0" destOrd="0" presId="urn:microsoft.com/office/officeart/2005/8/layout/hList3"/>
    <dgm:cxn modelId="{54FBBBBA-8CF5-40DF-9B92-02B889CA1D60}" type="presParOf" srcId="{22FE473E-DDE9-4A32-8797-3B6BEF409A0A}" destId="{4580E314-5D2E-43E1-93F9-69881D140C5B}" srcOrd="1" destOrd="0" presId="urn:microsoft.com/office/officeart/2005/8/layout/hList3"/>
    <dgm:cxn modelId="{94EC7E32-14F8-43B1-82A5-DC173BE9F492}" type="presParOf" srcId="{4580E314-5D2E-43E1-93F9-69881D140C5B}" destId="{643F2743-B7DF-47EF-A45B-A50D95C88555}" srcOrd="0" destOrd="0" presId="urn:microsoft.com/office/officeart/2005/8/layout/hList3"/>
    <dgm:cxn modelId="{3790B952-78ED-4AE6-B1DB-8385262DBDF9}" type="presParOf" srcId="{4580E314-5D2E-43E1-93F9-69881D140C5B}" destId="{83670184-7CEF-403E-867D-EF683597CE2F}" srcOrd="1" destOrd="0" presId="urn:microsoft.com/office/officeart/2005/8/layout/hList3"/>
    <dgm:cxn modelId="{4E8DEFDD-2F04-453F-BCB4-2FEC0D06FA1C}" type="presParOf" srcId="{4580E314-5D2E-43E1-93F9-69881D140C5B}" destId="{50A67C3C-F397-4974-92AB-112F2C1EB0F9}" srcOrd="2" destOrd="0" presId="urn:microsoft.com/office/officeart/2005/8/layout/hList3"/>
    <dgm:cxn modelId="{2B46D647-3B54-4CC8-B9DC-827A8B0A184B}" type="presParOf" srcId="{4580E314-5D2E-43E1-93F9-69881D140C5B}" destId="{B4D71CEA-04C4-44AB-ABB5-D7BA174B7C2F}" srcOrd="3" destOrd="0" presId="urn:microsoft.com/office/officeart/2005/8/layout/hList3"/>
    <dgm:cxn modelId="{EA90DDFB-A911-451B-8DA4-B8E4FAA6E8C7}" type="presParOf" srcId="{22FE473E-DDE9-4A32-8797-3B6BEF409A0A}" destId="{225CCD23-0719-41EE-9EAA-1748A8AF946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B99E3D-A678-4659-9B30-FFC8429AA37B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0DEAB8-A1B3-44EA-819C-88C77D1D33D9}">
      <dgm:prSet phldrT="[Text]"/>
      <dgm:spPr/>
      <dgm:t>
        <a:bodyPr/>
        <a:lstStyle/>
        <a:p>
          <a:r>
            <a:rPr lang="en-US" dirty="0"/>
            <a:t>CMHC YEAR 2</a:t>
          </a:r>
        </a:p>
        <a:p>
          <a:r>
            <a:rPr lang="en-US" dirty="0"/>
            <a:t>Summer &amp; Fall Year 2 Clinic</a:t>
          </a:r>
        </a:p>
      </dgm:t>
    </dgm:pt>
    <dgm:pt modelId="{74196DC6-EEC9-4C0D-A5A9-93385D847B2A}" type="parTrans" cxnId="{5AD9E66B-85BF-42A3-B9A0-C1C48168BEBD}">
      <dgm:prSet/>
      <dgm:spPr/>
      <dgm:t>
        <a:bodyPr/>
        <a:lstStyle/>
        <a:p>
          <a:endParaRPr lang="en-US"/>
        </a:p>
      </dgm:t>
    </dgm:pt>
    <dgm:pt modelId="{52C84B8D-E80E-4A7B-A349-AEF5139F744C}" type="sibTrans" cxnId="{5AD9E66B-85BF-42A3-B9A0-C1C48168BEBD}">
      <dgm:prSet/>
      <dgm:spPr/>
      <dgm:t>
        <a:bodyPr/>
        <a:lstStyle/>
        <a:p>
          <a:endParaRPr lang="en-US"/>
        </a:p>
      </dgm:t>
    </dgm:pt>
    <dgm:pt modelId="{813183F7-F0B4-4676-B080-F1A54CF3EC98}">
      <dgm:prSet phldrT="[Text]" custT="1"/>
      <dgm:spPr/>
      <dgm:t>
        <a:bodyPr anchor="t"/>
        <a:lstStyle/>
        <a:p>
          <a:pPr algn="ctr"/>
          <a:r>
            <a:rPr lang="en-US" sz="2800" u="sng" dirty="0"/>
            <a:t>SUMMER</a:t>
          </a:r>
        </a:p>
        <a:p>
          <a:pPr algn="l"/>
          <a:r>
            <a:rPr lang="en-US" sz="2000" u="sng" dirty="0"/>
            <a:t>COURSE	            CREDITS</a:t>
          </a:r>
          <a:endParaRPr lang="en-US" sz="2000" u="none" dirty="0"/>
        </a:p>
        <a:p>
          <a:pPr algn="l"/>
          <a:r>
            <a:rPr lang="en-US" sz="2000" u="none" dirty="0"/>
            <a:t>Clinic</a:t>
          </a:r>
          <a:r>
            <a:rPr lang="en-US" sz="1400" u="none" dirty="0"/>
            <a:t> (4755)                                        </a:t>
          </a:r>
          <a:r>
            <a:rPr lang="en-US" sz="2000" u="none" dirty="0"/>
            <a:t>5</a:t>
          </a:r>
        </a:p>
        <a:p>
          <a:pPr algn="l"/>
          <a:r>
            <a:rPr lang="en-US" sz="2000" u="none" dirty="0"/>
            <a:t>Beg. Practicum </a:t>
          </a:r>
          <a:r>
            <a:rPr lang="en-US" sz="1400" u="none" dirty="0"/>
            <a:t>(4750)                </a:t>
          </a:r>
          <a:r>
            <a:rPr lang="en-US" sz="2000" u="none" dirty="0"/>
            <a:t>3</a:t>
          </a:r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endParaRPr lang="en-US" sz="2000" u="none" dirty="0"/>
        </a:p>
        <a:p>
          <a:pPr algn="l"/>
          <a:r>
            <a:rPr lang="en-US" sz="2000" u="none" dirty="0"/>
            <a:t>------------------------------------</a:t>
          </a:r>
        </a:p>
        <a:p>
          <a:pPr algn="l"/>
          <a:r>
            <a:rPr lang="en-US" sz="2000" dirty="0"/>
            <a:t>TOTAL                                    8     </a:t>
          </a:r>
          <a:endParaRPr lang="en-US" sz="2000" u="none" dirty="0"/>
        </a:p>
        <a:p>
          <a:pPr algn="ctr"/>
          <a:endParaRPr lang="en-US" sz="2800" u="none" dirty="0"/>
        </a:p>
      </dgm:t>
    </dgm:pt>
    <dgm:pt modelId="{F9C48C00-7879-4867-A67D-8DCA66368977}" type="parTrans" cxnId="{A297B17A-D524-445D-87CF-D85C6D5CFD43}">
      <dgm:prSet/>
      <dgm:spPr/>
      <dgm:t>
        <a:bodyPr/>
        <a:lstStyle/>
        <a:p>
          <a:endParaRPr lang="en-US"/>
        </a:p>
      </dgm:t>
    </dgm:pt>
    <dgm:pt modelId="{E7F37ABF-0BA4-41E4-B40C-03DF7BE5E529}" type="sibTrans" cxnId="{A297B17A-D524-445D-87CF-D85C6D5CFD43}">
      <dgm:prSet/>
      <dgm:spPr/>
      <dgm:t>
        <a:bodyPr/>
        <a:lstStyle/>
        <a:p>
          <a:endParaRPr lang="en-US"/>
        </a:p>
      </dgm:t>
    </dgm:pt>
    <dgm:pt modelId="{1D43FE1A-1358-412C-8BC3-9F894067AF94}">
      <dgm:prSet phldrT="[Text]" custT="1"/>
      <dgm:spPr/>
      <dgm:t>
        <a:bodyPr anchor="t"/>
        <a:lstStyle/>
        <a:p>
          <a:pPr algn="ctr"/>
          <a:r>
            <a:rPr lang="en-US" sz="2800" u="sng" dirty="0"/>
            <a:t>FALL</a:t>
          </a:r>
        </a:p>
        <a:p>
          <a:pPr algn="l"/>
          <a:r>
            <a:rPr lang="en-US" sz="2000" u="sng" dirty="0"/>
            <a:t>COURSE	            CREDITS</a:t>
          </a:r>
          <a:endParaRPr lang="en-US" sz="2000" u="none" dirty="0"/>
        </a:p>
        <a:p>
          <a:pPr algn="l"/>
          <a:r>
            <a:rPr lang="en-US" sz="2000" u="none" dirty="0"/>
            <a:t>Clinic </a:t>
          </a:r>
          <a:r>
            <a:rPr lang="en-US" sz="1400" u="none" dirty="0"/>
            <a:t>(4755)                                        </a:t>
          </a:r>
          <a:r>
            <a:rPr lang="en-US" sz="2000" u="none" dirty="0"/>
            <a:t>5</a:t>
          </a:r>
        </a:p>
        <a:p>
          <a:pPr algn="l"/>
          <a:r>
            <a:rPr lang="en-US" sz="2000" u="none" dirty="0"/>
            <a:t>Internship </a:t>
          </a:r>
          <a:r>
            <a:rPr lang="en-US" sz="1400" u="none" dirty="0"/>
            <a:t>(4751)                            </a:t>
          </a:r>
          <a:r>
            <a:rPr lang="en-US" sz="2000" u="none" dirty="0"/>
            <a:t>3</a:t>
          </a:r>
        </a:p>
        <a:p>
          <a:pPr algn="l"/>
          <a:r>
            <a:rPr lang="en-US" sz="2000" u="none" dirty="0"/>
            <a:t>Career </a:t>
          </a:r>
          <a:r>
            <a:rPr lang="en-US" sz="2000" u="none" dirty="0" err="1"/>
            <a:t>Coun</a:t>
          </a:r>
          <a:r>
            <a:rPr lang="en-US" sz="2000" u="none" dirty="0"/>
            <a:t>. </a:t>
          </a:r>
          <a:r>
            <a:rPr lang="en-US" sz="1400" u="none" dirty="0"/>
            <a:t>(4710)                    </a:t>
          </a:r>
          <a:r>
            <a:rPr lang="en-US" sz="2000" u="none" dirty="0"/>
            <a:t>5</a:t>
          </a:r>
        </a:p>
        <a:p>
          <a:pPr algn="l"/>
          <a:r>
            <a:rPr lang="en-US" sz="2000" u="none" dirty="0"/>
            <a:t>Elective </a:t>
          </a:r>
          <a:r>
            <a:rPr lang="en-US" sz="1400" u="none" dirty="0"/>
            <a:t>(4772/4794)                       </a:t>
          </a:r>
          <a:r>
            <a:rPr lang="en-US" sz="2000" u="none" dirty="0"/>
            <a:t>3</a:t>
          </a:r>
          <a:br>
            <a:rPr lang="en-US" sz="2000" u="none" dirty="0"/>
          </a:br>
          <a:endParaRPr lang="en-US" sz="2000" u="none" dirty="0"/>
        </a:p>
        <a:p>
          <a:pPr algn="l"/>
          <a:endParaRPr lang="en-US" sz="2000" u="none" dirty="0"/>
        </a:p>
        <a:p>
          <a:pPr algn="l"/>
          <a:r>
            <a:rPr lang="en-US" sz="2000" u="none" dirty="0"/>
            <a:t>------------------------------------</a:t>
          </a:r>
        </a:p>
        <a:p>
          <a:pPr algn="l"/>
          <a:r>
            <a:rPr lang="en-US" sz="2000" dirty="0"/>
            <a:t>TOTAL                                 16 </a:t>
          </a:r>
        </a:p>
      </dgm:t>
    </dgm:pt>
    <dgm:pt modelId="{A4D4ABE6-CCD6-4FFC-81E5-5A40E7906B3E}" type="parTrans" cxnId="{FD70D6CA-1FBD-4242-A6C1-A22438EF1D80}">
      <dgm:prSet/>
      <dgm:spPr/>
      <dgm:t>
        <a:bodyPr/>
        <a:lstStyle/>
        <a:p>
          <a:endParaRPr lang="en-US"/>
        </a:p>
      </dgm:t>
    </dgm:pt>
    <dgm:pt modelId="{36FEE9DF-8FE5-4019-A9B5-5CF87D1CAA99}" type="sibTrans" cxnId="{FD70D6CA-1FBD-4242-A6C1-A22438EF1D80}">
      <dgm:prSet/>
      <dgm:spPr/>
      <dgm:t>
        <a:bodyPr/>
        <a:lstStyle/>
        <a:p>
          <a:endParaRPr lang="en-US"/>
        </a:p>
      </dgm:t>
    </dgm:pt>
    <dgm:pt modelId="{04649EAB-2182-4428-90B3-F15A8E4B9C18}">
      <dgm:prSet phldrT="[Text]" custT="1"/>
      <dgm:spPr/>
      <dgm:t>
        <a:bodyPr anchor="t"/>
        <a:lstStyle/>
        <a:p>
          <a:pPr algn="ctr"/>
          <a:r>
            <a:rPr lang="en-US" sz="2800" u="sng" kern="1200" dirty="0"/>
            <a:t>WINTER</a:t>
          </a:r>
        </a:p>
        <a:p>
          <a:pPr algn="l"/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algn="l"/>
          <a:r>
            <a:rPr lang="en-US" sz="2000" u="none" kern="1200" dirty="0"/>
            <a:t>Internship </a:t>
          </a:r>
          <a:r>
            <a:rPr lang="en-US" sz="1400" u="none" kern="1200" dirty="0"/>
            <a:t>(4751)                            </a:t>
          </a:r>
          <a:r>
            <a:rPr lang="en-US" sz="2000" u="none" kern="1200" dirty="0"/>
            <a:t>3</a:t>
          </a:r>
        </a:p>
        <a:p>
          <a:pPr algn="l"/>
          <a:r>
            <a:rPr lang="en-US" sz="2000" u="none" kern="1200" dirty="0"/>
            <a:t>Research Methods &amp; Prog. Eval.  </a:t>
          </a:r>
          <a:r>
            <a:rPr lang="en-US" sz="1400" u="none" kern="1200" dirty="0"/>
            <a:t>(4730)                                         </a:t>
          </a:r>
          <a:r>
            <a:rPr lang="en-US" sz="2000" u="none" kern="1200" dirty="0"/>
            <a:t>5</a:t>
          </a:r>
        </a:p>
        <a:p>
          <a:pPr algn="l"/>
          <a:r>
            <a:rPr lang="en-US" sz="2000" u="none" kern="1200" dirty="0"/>
            <a:t>Elective </a:t>
          </a:r>
          <a:r>
            <a:rPr lang="en-US" sz="1400" u="none" kern="1200" dirty="0"/>
            <a:t>(4772/4794)                       </a:t>
          </a:r>
          <a:r>
            <a:rPr lang="en-US" sz="2000" u="none" kern="1200" dirty="0"/>
            <a:t>3</a:t>
          </a:r>
        </a:p>
        <a:p>
          <a:pPr algn="l"/>
          <a:r>
            <a:rPr lang="en-US" sz="2000" u="none" kern="1200" dirty="0"/>
            <a:t>Elective </a:t>
          </a:r>
          <a:r>
            <a:rPr lang="en-US" sz="1400" u="none" kern="1200" dirty="0"/>
            <a:t>(4772/4794)                       </a:t>
          </a:r>
          <a:r>
            <a:rPr lang="en-US" sz="2000" u="none" kern="1200" dirty="0"/>
            <a:t>3</a:t>
          </a:r>
        </a:p>
        <a:p>
          <a:pPr algn="l"/>
          <a:endParaRPr lang="en-US" sz="2000" u="none" kern="1200" dirty="0"/>
        </a:p>
        <a:p>
          <a:pPr algn="l"/>
          <a:r>
            <a:rPr lang="en-US" sz="2000" u="none" kern="1200" dirty="0"/>
            <a:t>------------------------------------</a:t>
          </a:r>
        </a:p>
        <a:p>
          <a:pPr algn="l"/>
          <a:r>
            <a:rPr lang="en-US" sz="2000" kern="1200" dirty="0"/>
            <a:t>TOTAL                                 14</a:t>
          </a:r>
          <a:endParaRPr lang="en-US" sz="2000" u="sng" kern="1200" dirty="0"/>
        </a:p>
      </dgm:t>
    </dgm:pt>
    <dgm:pt modelId="{2B939948-4494-4262-9208-C924CA697C00}" type="parTrans" cxnId="{9BDA0DFE-1031-4446-B9A8-90D229E5DEA5}">
      <dgm:prSet/>
      <dgm:spPr/>
      <dgm:t>
        <a:bodyPr/>
        <a:lstStyle/>
        <a:p>
          <a:endParaRPr lang="en-US"/>
        </a:p>
      </dgm:t>
    </dgm:pt>
    <dgm:pt modelId="{2F12ECA1-F085-4D65-A8EE-2E14908D36A8}" type="sibTrans" cxnId="{9BDA0DFE-1031-4446-B9A8-90D229E5DEA5}">
      <dgm:prSet/>
      <dgm:spPr/>
      <dgm:t>
        <a:bodyPr/>
        <a:lstStyle/>
        <a:p>
          <a:endParaRPr lang="en-US"/>
        </a:p>
      </dgm:t>
    </dgm:pt>
    <dgm:pt modelId="{00EAFCA3-E50C-4ABD-A205-F8BC0B393702}">
      <dgm:prSet phldrT="[Text]" custT="1"/>
      <dgm:spPr/>
      <dgm:t>
        <a:bodyPr anchor="t"/>
        <a:lstStyle/>
        <a:p>
          <a:pPr algn="ctr"/>
          <a:r>
            <a:rPr lang="en-US" sz="2800" u="sng" kern="1200" dirty="0"/>
            <a:t>SPRING</a:t>
          </a:r>
        </a:p>
        <a:p>
          <a:pPr algn="l"/>
          <a:r>
            <a:rPr lang="en-US" sz="2000" u="sng" kern="1200" dirty="0"/>
            <a:t>COURSE	    CREDITS</a:t>
          </a:r>
          <a:endParaRPr lang="en-US" sz="2000" u="none" kern="1200" dirty="0"/>
        </a:p>
        <a:p>
          <a:pPr algn="l"/>
          <a:r>
            <a:rPr lang="en-US" sz="2000" u="none" kern="1200" dirty="0"/>
            <a:t>Internship </a:t>
          </a:r>
          <a:r>
            <a:rPr lang="en-US" sz="1400" u="none" kern="1200" dirty="0"/>
            <a:t>(4751)                            </a:t>
          </a:r>
          <a:r>
            <a:rPr lang="en-US" sz="2000" u="none" kern="1200" dirty="0"/>
            <a:t>3</a:t>
          </a:r>
        </a:p>
        <a:p>
          <a:pPr algn="l"/>
          <a:r>
            <a:rPr lang="en-US" sz="2000" u="none" kern="1200" dirty="0"/>
            <a:t>Elective </a:t>
          </a:r>
          <a:r>
            <a:rPr lang="en-US" sz="1400" u="none" kern="1200" dirty="0"/>
            <a:t>(4772/4794)                       </a:t>
          </a:r>
          <a:r>
            <a:rPr lang="en-US" sz="2000" u="none" kern="1200" dirty="0"/>
            <a:t>3</a:t>
          </a:r>
        </a:p>
        <a:p>
          <a:pPr algn="l"/>
          <a:r>
            <a:rPr lang="en-US" sz="2000" u="none" kern="1200" dirty="0"/>
            <a:t>Elective </a:t>
          </a:r>
          <a:r>
            <a:rPr lang="en-US" sz="1400" u="none" kern="1200" dirty="0"/>
            <a:t>(4772/4794)   </a:t>
          </a:r>
          <a:r>
            <a:rPr lang="en-US" sz="2000" u="none" kern="1200" dirty="0"/>
            <a:t>              4</a:t>
          </a:r>
        </a:p>
        <a:p>
          <a:pPr algn="l"/>
          <a:endParaRPr lang="en-US" sz="2000" u="none" kern="1200" dirty="0"/>
        </a:p>
        <a:p>
          <a:pPr algn="l"/>
          <a:endParaRPr lang="en-US" sz="2000" u="none" kern="1200" dirty="0"/>
        </a:p>
        <a:p>
          <a:pPr algn="l"/>
          <a:endParaRPr lang="en-US" sz="2000" u="none" kern="1200" dirty="0"/>
        </a:p>
        <a:p>
          <a:pPr algn="l"/>
          <a:r>
            <a:rPr lang="en-US" sz="2000" u="none" kern="1200" dirty="0"/>
            <a:t>------------------------------------</a:t>
          </a:r>
        </a:p>
        <a:p>
          <a:pPr algn="l"/>
          <a:r>
            <a:rPr lang="en-US" sz="2000" kern="1200" dirty="0"/>
            <a:t>TOTAL                                 10</a:t>
          </a:r>
        </a:p>
      </dgm:t>
    </dgm:pt>
    <dgm:pt modelId="{FB3C7D50-5794-4C67-980E-8893B16B25CE}" type="parTrans" cxnId="{30A52A93-C9EA-425D-94D8-5AEE2196BEA7}">
      <dgm:prSet/>
      <dgm:spPr/>
      <dgm:t>
        <a:bodyPr/>
        <a:lstStyle/>
        <a:p>
          <a:endParaRPr lang="en-US"/>
        </a:p>
      </dgm:t>
    </dgm:pt>
    <dgm:pt modelId="{51FA2B89-6EAB-42EA-B5B8-2E184DC3E17F}" type="sibTrans" cxnId="{30A52A93-C9EA-425D-94D8-5AEE2196BEA7}">
      <dgm:prSet/>
      <dgm:spPr/>
      <dgm:t>
        <a:bodyPr/>
        <a:lstStyle/>
        <a:p>
          <a:endParaRPr lang="en-US"/>
        </a:p>
      </dgm:t>
    </dgm:pt>
    <dgm:pt modelId="{22FE473E-DDE9-4A32-8797-3B6BEF409A0A}" type="pres">
      <dgm:prSet presAssocID="{02B99E3D-A678-4659-9B30-FFC8429AA37B}" presName="composite" presStyleCnt="0">
        <dgm:presLayoutVars>
          <dgm:chMax val="1"/>
          <dgm:dir/>
          <dgm:resizeHandles val="exact"/>
        </dgm:presLayoutVars>
      </dgm:prSet>
      <dgm:spPr/>
    </dgm:pt>
    <dgm:pt modelId="{3CF0DF57-C200-4E7E-8430-70F13FF299BB}" type="pres">
      <dgm:prSet presAssocID="{B30DEAB8-A1B3-44EA-819C-88C77D1D33D9}" presName="roof" presStyleLbl="dkBgShp" presStyleIdx="0" presStyleCnt="2"/>
      <dgm:spPr/>
    </dgm:pt>
    <dgm:pt modelId="{4580E314-5D2E-43E1-93F9-69881D140C5B}" type="pres">
      <dgm:prSet presAssocID="{B30DEAB8-A1B3-44EA-819C-88C77D1D33D9}" presName="pillars" presStyleCnt="0"/>
      <dgm:spPr/>
    </dgm:pt>
    <dgm:pt modelId="{643F2743-B7DF-47EF-A45B-A50D95C88555}" type="pres">
      <dgm:prSet presAssocID="{B30DEAB8-A1B3-44EA-819C-88C77D1D33D9}" presName="pillar1" presStyleLbl="node1" presStyleIdx="0" presStyleCnt="4">
        <dgm:presLayoutVars>
          <dgm:bulletEnabled val="1"/>
        </dgm:presLayoutVars>
      </dgm:prSet>
      <dgm:spPr/>
    </dgm:pt>
    <dgm:pt modelId="{83670184-7CEF-403E-867D-EF683597CE2F}" type="pres">
      <dgm:prSet presAssocID="{1D43FE1A-1358-412C-8BC3-9F894067AF94}" presName="pillarX" presStyleLbl="node1" presStyleIdx="1" presStyleCnt="4">
        <dgm:presLayoutVars>
          <dgm:bulletEnabled val="1"/>
        </dgm:presLayoutVars>
      </dgm:prSet>
      <dgm:spPr/>
    </dgm:pt>
    <dgm:pt modelId="{50A67C3C-F397-4974-92AB-112F2C1EB0F9}" type="pres">
      <dgm:prSet presAssocID="{04649EAB-2182-4428-90B3-F15A8E4B9C18}" presName="pillarX" presStyleLbl="node1" presStyleIdx="2" presStyleCnt="4">
        <dgm:presLayoutVars>
          <dgm:bulletEnabled val="1"/>
        </dgm:presLayoutVars>
      </dgm:prSet>
      <dgm:spPr/>
    </dgm:pt>
    <dgm:pt modelId="{B4D71CEA-04C4-44AB-ABB5-D7BA174B7C2F}" type="pres">
      <dgm:prSet presAssocID="{00EAFCA3-E50C-4ABD-A205-F8BC0B393702}" presName="pillarX" presStyleLbl="node1" presStyleIdx="3" presStyleCnt="4">
        <dgm:presLayoutVars>
          <dgm:bulletEnabled val="1"/>
        </dgm:presLayoutVars>
      </dgm:prSet>
      <dgm:spPr/>
    </dgm:pt>
    <dgm:pt modelId="{225CCD23-0719-41EE-9EAA-1748A8AF9460}" type="pres">
      <dgm:prSet presAssocID="{B30DEAB8-A1B3-44EA-819C-88C77D1D33D9}" presName="base" presStyleLbl="dkBgShp" presStyleIdx="1" presStyleCnt="2"/>
      <dgm:spPr/>
    </dgm:pt>
  </dgm:ptLst>
  <dgm:cxnLst>
    <dgm:cxn modelId="{D7CFA80F-02AA-45C0-9E54-B7FB3EE74DD8}" type="presOf" srcId="{04649EAB-2182-4428-90B3-F15A8E4B9C18}" destId="{50A67C3C-F397-4974-92AB-112F2C1EB0F9}" srcOrd="0" destOrd="0" presId="urn:microsoft.com/office/officeart/2005/8/layout/hList3"/>
    <dgm:cxn modelId="{E048E83E-D24A-4BBA-9103-971636F99A1C}" type="presOf" srcId="{02B99E3D-A678-4659-9B30-FFC8429AA37B}" destId="{22FE473E-DDE9-4A32-8797-3B6BEF409A0A}" srcOrd="0" destOrd="0" presId="urn:microsoft.com/office/officeart/2005/8/layout/hList3"/>
    <dgm:cxn modelId="{9A7E9F4B-F98F-4B12-ABDC-32ED834CCEC6}" type="presOf" srcId="{1D43FE1A-1358-412C-8BC3-9F894067AF94}" destId="{83670184-7CEF-403E-867D-EF683597CE2F}" srcOrd="0" destOrd="0" presId="urn:microsoft.com/office/officeart/2005/8/layout/hList3"/>
    <dgm:cxn modelId="{5AD9E66B-85BF-42A3-B9A0-C1C48168BEBD}" srcId="{02B99E3D-A678-4659-9B30-FFC8429AA37B}" destId="{B30DEAB8-A1B3-44EA-819C-88C77D1D33D9}" srcOrd="0" destOrd="0" parTransId="{74196DC6-EEC9-4C0D-A5A9-93385D847B2A}" sibTransId="{52C84B8D-E80E-4A7B-A349-AEF5139F744C}"/>
    <dgm:cxn modelId="{E8A1ED71-5189-40B3-AD2F-54F41364A3C0}" type="presOf" srcId="{813183F7-F0B4-4676-B080-F1A54CF3EC98}" destId="{643F2743-B7DF-47EF-A45B-A50D95C88555}" srcOrd="0" destOrd="0" presId="urn:microsoft.com/office/officeart/2005/8/layout/hList3"/>
    <dgm:cxn modelId="{A297B17A-D524-445D-87CF-D85C6D5CFD43}" srcId="{B30DEAB8-A1B3-44EA-819C-88C77D1D33D9}" destId="{813183F7-F0B4-4676-B080-F1A54CF3EC98}" srcOrd="0" destOrd="0" parTransId="{F9C48C00-7879-4867-A67D-8DCA66368977}" sibTransId="{E7F37ABF-0BA4-41E4-B40C-03DF7BE5E529}"/>
    <dgm:cxn modelId="{2DF7DE83-6D90-4763-893E-65B11DE5A5FC}" type="presOf" srcId="{B30DEAB8-A1B3-44EA-819C-88C77D1D33D9}" destId="{3CF0DF57-C200-4E7E-8430-70F13FF299BB}" srcOrd="0" destOrd="0" presId="urn:microsoft.com/office/officeart/2005/8/layout/hList3"/>
    <dgm:cxn modelId="{30A52A93-C9EA-425D-94D8-5AEE2196BEA7}" srcId="{B30DEAB8-A1B3-44EA-819C-88C77D1D33D9}" destId="{00EAFCA3-E50C-4ABD-A205-F8BC0B393702}" srcOrd="3" destOrd="0" parTransId="{FB3C7D50-5794-4C67-980E-8893B16B25CE}" sibTransId="{51FA2B89-6EAB-42EA-B5B8-2E184DC3E17F}"/>
    <dgm:cxn modelId="{8072319D-3A90-4F01-ABB2-4297CD97B996}" type="presOf" srcId="{00EAFCA3-E50C-4ABD-A205-F8BC0B393702}" destId="{B4D71CEA-04C4-44AB-ABB5-D7BA174B7C2F}" srcOrd="0" destOrd="0" presId="urn:microsoft.com/office/officeart/2005/8/layout/hList3"/>
    <dgm:cxn modelId="{FD70D6CA-1FBD-4242-A6C1-A22438EF1D80}" srcId="{B30DEAB8-A1B3-44EA-819C-88C77D1D33D9}" destId="{1D43FE1A-1358-412C-8BC3-9F894067AF94}" srcOrd="1" destOrd="0" parTransId="{A4D4ABE6-CCD6-4FFC-81E5-5A40E7906B3E}" sibTransId="{36FEE9DF-8FE5-4019-A9B5-5CF87D1CAA99}"/>
    <dgm:cxn modelId="{9BDA0DFE-1031-4446-B9A8-90D229E5DEA5}" srcId="{B30DEAB8-A1B3-44EA-819C-88C77D1D33D9}" destId="{04649EAB-2182-4428-90B3-F15A8E4B9C18}" srcOrd="2" destOrd="0" parTransId="{2B939948-4494-4262-9208-C924CA697C00}" sibTransId="{2F12ECA1-F085-4D65-A8EE-2E14908D36A8}"/>
    <dgm:cxn modelId="{31B65AAC-494F-4337-B790-D821909124A9}" type="presParOf" srcId="{22FE473E-DDE9-4A32-8797-3B6BEF409A0A}" destId="{3CF0DF57-C200-4E7E-8430-70F13FF299BB}" srcOrd="0" destOrd="0" presId="urn:microsoft.com/office/officeart/2005/8/layout/hList3"/>
    <dgm:cxn modelId="{54FBBBBA-8CF5-40DF-9B92-02B889CA1D60}" type="presParOf" srcId="{22FE473E-DDE9-4A32-8797-3B6BEF409A0A}" destId="{4580E314-5D2E-43E1-93F9-69881D140C5B}" srcOrd="1" destOrd="0" presId="urn:microsoft.com/office/officeart/2005/8/layout/hList3"/>
    <dgm:cxn modelId="{94EC7E32-14F8-43B1-82A5-DC173BE9F492}" type="presParOf" srcId="{4580E314-5D2E-43E1-93F9-69881D140C5B}" destId="{643F2743-B7DF-47EF-A45B-A50D95C88555}" srcOrd="0" destOrd="0" presId="urn:microsoft.com/office/officeart/2005/8/layout/hList3"/>
    <dgm:cxn modelId="{3790B952-78ED-4AE6-B1DB-8385262DBDF9}" type="presParOf" srcId="{4580E314-5D2E-43E1-93F9-69881D140C5B}" destId="{83670184-7CEF-403E-867D-EF683597CE2F}" srcOrd="1" destOrd="0" presId="urn:microsoft.com/office/officeart/2005/8/layout/hList3"/>
    <dgm:cxn modelId="{4E8DEFDD-2F04-453F-BCB4-2FEC0D06FA1C}" type="presParOf" srcId="{4580E314-5D2E-43E1-93F9-69881D140C5B}" destId="{50A67C3C-F397-4974-92AB-112F2C1EB0F9}" srcOrd="2" destOrd="0" presId="urn:microsoft.com/office/officeart/2005/8/layout/hList3"/>
    <dgm:cxn modelId="{2B46D647-3B54-4CC8-B9DC-827A8B0A184B}" type="presParOf" srcId="{4580E314-5D2E-43E1-93F9-69881D140C5B}" destId="{B4D71CEA-04C4-44AB-ABB5-D7BA174B7C2F}" srcOrd="3" destOrd="0" presId="urn:microsoft.com/office/officeart/2005/8/layout/hList3"/>
    <dgm:cxn modelId="{EA90DDFB-A911-451B-8DA4-B8E4FAA6E8C7}" type="presParOf" srcId="{22FE473E-DDE9-4A32-8797-3B6BEF409A0A}" destId="{225CCD23-0719-41EE-9EAA-1748A8AF946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0DF57-C200-4E7E-8430-70F13FF299BB}">
      <dsp:nvSpPr>
        <dsp:cNvPr id="0" name=""/>
        <dsp:cNvSpPr/>
      </dsp:nvSpPr>
      <dsp:spPr>
        <a:xfrm>
          <a:off x="0" y="0"/>
          <a:ext cx="12192000" cy="205740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CMHC YEAR 1</a:t>
          </a:r>
        </a:p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Winter &amp; Spring Year 1 Clinic</a:t>
          </a:r>
        </a:p>
      </dsp:txBody>
      <dsp:txXfrm>
        <a:off x="0" y="0"/>
        <a:ext cx="12192000" cy="2057400"/>
      </dsp:txXfrm>
    </dsp:sp>
    <dsp:sp modelId="{643F2743-B7DF-47EF-A45B-A50D95C88555}">
      <dsp:nvSpPr>
        <dsp:cNvPr id="0" name=""/>
        <dsp:cNvSpPr/>
      </dsp:nvSpPr>
      <dsp:spPr>
        <a:xfrm>
          <a:off x="0" y="2057400"/>
          <a:ext cx="3047999" cy="43205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TO DO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none" kern="1200" dirty="0"/>
            <a:t>Transfer/waive courses with advisor (if applicable)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none" kern="1200" dirty="0"/>
            <a:t>Sign Handbook Confirmation form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u="none" kern="1200" dirty="0"/>
        </a:p>
      </dsp:txBody>
      <dsp:txXfrm>
        <a:off x="0" y="2057400"/>
        <a:ext cx="3047999" cy="4320540"/>
      </dsp:txXfrm>
    </dsp:sp>
    <dsp:sp modelId="{83670184-7CEF-403E-867D-EF683597CE2F}">
      <dsp:nvSpPr>
        <dsp:cNvPr id="0" name=""/>
        <dsp:cNvSpPr/>
      </dsp:nvSpPr>
      <dsp:spPr>
        <a:xfrm>
          <a:off x="3048000" y="2057400"/>
          <a:ext cx="3047999" cy="4320540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FALL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Counseling Theory </a:t>
          </a:r>
          <a:r>
            <a:rPr lang="en-US" sz="1400" u="none" kern="1200" dirty="0"/>
            <a:t>(4700)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Basic </a:t>
          </a:r>
          <a:r>
            <a:rPr lang="en-US" sz="2000" u="none" kern="1200" dirty="0" err="1"/>
            <a:t>Coun</a:t>
          </a:r>
          <a:r>
            <a:rPr lang="en-US" sz="2000" u="none" kern="1200" dirty="0"/>
            <a:t>. Tech. </a:t>
          </a:r>
          <a:r>
            <a:rPr lang="en-US" sz="1400" u="none" kern="1200" dirty="0"/>
            <a:t>(4740)</a:t>
          </a:r>
          <a:r>
            <a:rPr lang="en-US" sz="2400" u="none" kern="1200" dirty="0"/>
            <a:t>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dirty="0"/>
            <a:t>Legal &amp; Ethic. Issues </a:t>
          </a:r>
          <a:r>
            <a:rPr lang="en-US" sz="1400" u="none" kern="1200" dirty="0"/>
            <a:t>(4795)</a:t>
          </a:r>
          <a:r>
            <a:rPr lang="en-US" sz="2000" u="none" kern="1200" dirty="0"/>
            <a:t>     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	                       13</a:t>
          </a:r>
        </a:p>
      </dsp:txBody>
      <dsp:txXfrm>
        <a:off x="3048000" y="2057400"/>
        <a:ext cx="3047999" cy="4320540"/>
      </dsp:txXfrm>
    </dsp:sp>
    <dsp:sp modelId="{50A67C3C-F397-4974-92AB-112F2C1EB0F9}">
      <dsp:nvSpPr>
        <dsp:cNvPr id="0" name=""/>
        <dsp:cNvSpPr/>
      </dsp:nvSpPr>
      <dsp:spPr>
        <a:xfrm>
          <a:off x="6096000" y="2057400"/>
          <a:ext cx="3047999" cy="4320540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WINTER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       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Clinic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(4755)       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	   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Psychopathology </a:t>
          </a:r>
          <a:r>
            <a:rPr lang="en-US" sz="1400" u="none" kern="1200" dirty="0"/>
            <a:t>(4784)    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Int. </a:t>
          </a:r>
          <a:r>
            <a:rPr lang="en-US" sz="2000" u="none" kern="1200" dirty="0" err="1"/>
            <a:t>Coun</a:t>
          </a:r>
          <a:r>
            <a:rPr lang="en-US" sz="2000" u="none" kern="1200" dirty="0"/>
            <a:t>. Tech. </a:t>
          </a:r>
          <a:r>
            <a:rPr lang="en-US" sz="1400" u="none" kern="1200" dirty="0"/>
            <a:t>(4741)    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Professional </a:t>
          </a:r>
          <a:r>
            <a:rPr lang="en-US" sz="2000" u="none" kern="1200" dirty="0" err="1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Devel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.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(4743)    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1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14</a:t>
          </a:r>
          <a:endParaRPr lang="en-US" sz="2000" u="sng" kern="1200" dirty="0"/>
        </a:p>
      </dsp:txBody>
      <dsp:txXfrm>
        <a:off x="6096000" y="2057400"/>
        <a:ext cx="3047999" cy="4320540"/>
      </dsp:txXfrm>
    </dsp:sp>
    <dsp:sp modelId="{B4D71CEA-04C4-44AB-ABB5-D7BA174B7C2F}">
      <dsp:nvSpPr>
        <dsp:cNvPr id="0" name=""/>
        <dsp:cNvSpPr/>
      </dsp:nvSpPr>
      <dsp:spPr>
        <a:xfrm>
          <a:off x="9144000" y="2057400"/>
          <a:ext cx="3047999" cy="432054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SPRING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Clinic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(4755)                                       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5 </a:t>
          </a:r>
          <a:r>
            <a:rPr lang="en-US" sz="1800" u="none" kern="1200" dirty="0"/>
            <a:t>Multicultural Issues </a:t>
          </a:r>
          <a:r>
            <a:rPr lang="en-US" sz="1400" u="none" kern="1200" dirty="0"/>
            <a:t>(4773)   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Group </a:t>
          </a:r>
          <a:r>
            <a:rPr lang="en-US" sz="2000" u="none" kern="1200" dirty="0" err="1"/>
            <a:t>Coun</a:t>
          </a:r>
          <a:r>
            <a:rPr lang="en-US" sz="2000" u="none" kern="1200" dirty="0"/>
            <a:t>. </a:t>
          </a:r>
          <a:r>
            <a:rPr lang="en-US" sz="1400" u="none" kern="1200" dirty="0"/>
            <a:t>(4720)                    </a:t>
          </a:r>
          <a:r>
            <a:rPr lang="en-US" sz="2000" u="none" kern="1200" dirty="0"/>
            <a:t> 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Elective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(4772/4794)                      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3</a:t>
          </a:r>
          <a:b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18        </a:t>
          </a:r>
        </a:p>
      </dsp:txBody>
      <dsp:txXfrm>
        <a:off x="9144000" y="2057400"/>
        <a:ext cx="3047999" cy="4320540"/>
      </dsp:txXfrm>
    </dsp:sp>
    <dsp:sp modelId="{225CCD23-0719-41EE-9EAA-1748A8AF9460}">
      <dsp:nvSpPr>
        <dsp:cNvPr id="0" name=""/>
        <dsp:cNvSpPr/>
      </dsp:nvSpPr>
      <dsp:spPr>
        <a:xfrm>
          <a:off x="0" y="6377940"/>
          <a:ext cx="12192000" cy="48006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0DF57-C200-4E7E-8430-70F13FF299BB}">
      <dsp:nvSpPr>
        <dsp:cNvPr id="0" name=""/>
        <dsp:cNvSpPr/>
      </dsp:nvSpPr>
      <dsp:spPr>
        <a:xfrm>
          <a:off x="0" y="0"/>
          <a:ext cx="12192000" cy="205740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CMHC YEAR 2</a:t>
          </a:r>
        </a:p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Winter &amp; Spring Year 1 Clinic</a:t>
          </a:r>
        </a:p>
      </dsp:txBody>
      <dsp:txXfrm>
        <a:off x="0" y="0"/>
        <a:ext cx="12192000" cy="2057400"/>
      </dsp:txXfrm>
    </dsp:sp>
    <dsp:sp modelId="{643F2743-B7DF-47EF-A45B-A50D95C88555}">
      <dsp:nvSpPr>
        <dsp:cNvPr id="0" name=""/>
        <dsp:cNvSpPr/>
      </dsp:nvSpPr>
      <dsp:spPr>
        <a:xfrm>
          <a:off x="0" y="2057400"/>
          <a:ext cx="3047999" cy="43205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SUMMER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Beg. Practicum </a:t>
          </a:r>
          <a:r>
            <a:rPr lang="en-US" sz="1400" u="none" kern="1200" dirty="0"/>
            <a:t>(4750)        	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Elective </a:t>
          </a:r>
          <a:r>
            <a:rPr lang="en-US" sz="1400" u="none" kern="1200" dirty="0"/>
            <a:t>(4772/4794)     	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   6 </a:t>
          </a:r>
          <a:endParaRPr lang="en-US" sz="200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u="none" kern="1200" dirty="0"/>
        </a:p>
      </dsp:txBody>
      <dsp:txXfrm>
        <a:off x="0" y="2057400"/>
        <a:ext cx="3047999" cy="4320540"/>
      </dsp:txXfrm>
    </dsp:sp>
    <dsp:sp modelId="{83670184-7CEF-403E-867D-EF683597CE2F}">
      <dsp:nvSpPr>
        <dsp:cNvPr id="0" name=""/>
        <dsp:cNvSpPr/>
      </dsp:nvSpPr>
      <dsp:spPr>
        <a:xfrm>
          <a:off x="3048000" y="2057400"/>
          <a:ext cx="3047999" cy="4320540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FALL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Internship </a:t>
          </a:r>
          <a:r>
            <a:rPr lang="en-US" sz="1400" u="none" kern="1200" dirty="0"/>
            <a:t>(4751)                  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Career </a:t>
          </a:r>
          <a:r>
            <a:rPr lang="en-US" sz="2000" u="none" kern="1200" dirty="0" err="1"/>
            <a:t>Coun</a:t>
          </a:r>
          <a:r>
            <a:rPr lang="en-US" sz="2000" u="none" kern="1200" dirty="0"/>
            <a:t>. </a:t>
          </a:r>
          <a:r>
            <a:rPr lang="en-US" sz="1400" u="none" kern="1200" dirty="0"/>
            <a:t>(4710)              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0" u="none" kern="1200" dirty="0"/>
            <a:t>Research Methods &amp; Prog. Eval. </a:t>
          </a:r>
          <a:r>
            <a:rPr lang="en-US" sz="1400" i="0" u="none" kern="1200" dirty="0"/>
            <a:t>(</a:t>
          </a:r>
          <a:r>
            <a:rPr lang="en-US" sz="1400" u="none" kern="1200" dirty="0"/>
            <a:t>4730)                                    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2000" u="none" kern="1200" dirty="0"/>
          </a:b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13 </a:t>
          </a:r>
        </a:p>
      </dsp:txBody>
      <dsp:txXfrm>
        <a:off x="3048000" y="2057400"/>
        <a:ext cx="3047999" cy="4320540"/>
      </dsp:txXfrm>
    </dsp:sp>
    <dsp:sp modelId="{50A67C3C-F397-4974-92AB-112F2C1EB0F9}">
      <dsp:nvSpPr>
        <dsp:cNvPr id="0" name=""/>
        <dsp:cNvSpPr/>
      </dsp:nvSpPr>
      <dsp:spPr>
        <a:xfrm>
          <a:off x="6096000" y="2057400"/>
          <a:ext cx="3047999" cy="4320540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WINTER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Internship </a:t>
          </a:r>
          <a:r>
            <a:rPr lang="en-US" sz="1400" u="none" kern="1200" dirty="0"/>
            <a:t>(4751)</a:t>
          </a:r>
          <a:r>
            <a:rPr lang="en-US" sz="2000" u="none" kern="1200" dirty="0"/>
            <a:t>                   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Lifespan Devel. </a:t>
          </a:r>
          <a:r>
            <a:rPr lang="en-US" sz="1400" u="none" kern="1200" dirty="0"/>
            <a:t>(4645)</a:t>
          </a:r>
          <a:r>
            <a:rPr lang="en-US" sz="2000" u="none" kern="1200" dirty="0"/>
            <a:t>        </a:t>
          </a:r>
          <a:r>
            <a:rPr lang="en-US" sz="1400" u="none" kern="1200" dirty="0"/>
            <a:t>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Intro. to Assess.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(4702)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    	   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Elective </a:t>
          </a:r>
          <a:r>
            <a:rPr lang="en-US" sz="1400" u="none" kern="1200" dirty="0"/>
            <a:t>(4772/4794)</a:t>
          </a:r>
          <a:r>
            <a:rPr lang="en-US" sz="2000" u="none" kern="1200" dirty="0"/>
            <a:t>                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16</a:t>
          </a:r>
          <a:endParaRPr lang="en-US" sz="2000" u="sng" kern="1200" dirty="0"/>
        </a:p>
      </dsp:txBody>
      <dsp:txXfrm>
        <a:off x="6096000" y="2057400"/>
        <a:ext cx="3047999" cy="4320540"/>
      </dsp:txXfrm>
    </dsp:sp>
    <dsp:sp modelId="{B4D71CEA-04C4-44AB-ABB5-D7BA174B7C2F}">
      <dsp:nvSpPr>
        <dsp:cNvPr id="0" name=""/>
        <dsp:cNvSpPr/>
      </dsp:nvSpPr>
      <dsp:spPr>
        <a:xfrm>
          <a:off x="9144000" y="2057400"/>
          <a:ext cx="3047999" cy="432054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SPRING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Internship </a:t>
          </a:r>
          <a:r>
            <a:rPr lang="en-US" sz="1400" u="none" kern="1200" dirty="0"/>
            <a:t>(4751)</a:t>
          </a:r>
          <a:r>
            <a:rPr lang="en-US" sz="2000" u="none" kern="1200" dirty="0"/>
            <a:t>                   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Elective </a:t>
          </a:r>
          <a:r>
            <a:rPr lang="en-US" sz="1400" u="none" kern="1200" dirty="0"/>
            <a:t>(4772/4794)</a:t>
          </a:r>
          <a:r>
            <a:rPr lang="en-US" sz="2000" u="none" kern="1200" dirty="0"/>
            <a:t>                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Elective </a:t>
          </a:r>
          <a:r>
            <a:rPr lang="en-US" sz="1400" u="none" kern="1200" dirty="0"/>
            <a:t>(4772/4794)</a:t>
          </a:r>
          <a:r>
            <a:rPr lang="en-US" sz="2000" u="none" kern="1200" dirty="0"/>
            <a:t>                4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10</a:t>
          </a:r>
        </a:p>
      </dsp:txBody>
      <dsp:txXfrm>
        <a:off x="9144000" y="2057400"/>
        <a:ext cx="3047999" cy="4320540"/>
      </dsp:txXfrm>
    </dsp:sp>
    <dsp:sp modelId="{225CCD23-0719-41EE-9EAA-1748A8AF9460}">
      <dsp:nvSpPr>
        <dsp:cNvPr id="0" name=""/>
        <dsp:cNvSpPr/>
      </dsp:nvSpPr>
      <dsp:spPr>
        <a:xfrm>
          <a:off x="0" y="6377940"/>
          <a:ext cx="12192000" cy="48006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0DF57-C200-4E7E-8430-70F13FF299BB}">
      <dsp:nvSpPr>
        <dsp:cNvPr id="0" name=""/>
        <dsp:cNvSpPr/>
      </dsp:nvSpPr>
      <dsp:spPr>
        <a:xfrm>
          <a:off x="0" y="0"/>
          <a:ext cx="12192000" cy="205740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CMHC YEAR 1</a:t>
          </a:r>
        </a:p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Summer &amp; Fall Year 2 Clinic</a:t>
          </a:r>
        </a:p>
      </dsp:txBody>
      <dsp:txXfrm>
        <a:off x="0" y="0"/>
        <a:ext cx="12192000" cy="2057400"/>
      </dsp:txXfrm>
    </dsp:sp>
    <dsp:sp modelId="{643F2743-B7DF-47EF-A45B-A50D95C88555}">
      <dsp:nvSpPr>
        <dsp:cNvPr id="0" name=""/>
        <dsp:cNvSpPr/>
      </dsp:nvSpPr>
      <dsp:spPr>
        <a:xfrm>
          <a:off x="0" y="2057400"/>
          <a:ext cx="3047999" cy="43205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TO DO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none" kern="1200" dirty="0"/>
            <a:t>Transfer/waive courses with advisor (if applicable)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none" kern="1200" dirty="0"/>
            <a:t>Sign Handbook </a:t>
          </a:r>
          <a:r>
            <a:rPr lang="en-US" sz="2400" u="none" kern="1200"/>
            <a:t>Confirmation form.</a:t>
          </a:r>
          <a:endParaRPr lang="en-US" sz="24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u="none" kern="1200" dirty="0"/>
        </a:p>
      </dsp:txBody>
      <dsp:txXfrm>
        <a:off x="0" y="2057400"/>
        <a:ext cx="3047999" cy="4320540"/>
      </dsp:txXfrm>
    </dsp:sp>
    <dsp:sp modelId="{83670184-7CEF-403E-867D-EF683597CE2F}">
      <dsp:nvSpPr>
        <dsp:cNvPr id="0" name=""/>
        <dsp:cNvSpPr/>
      </dsp:nvSpPr>
      <dsp:spPr>
        <a:xfrm>
          <a:off x="3048000" y="2057400"/>
          <a:ext cx="3047999" cy="4320540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FALL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Counseling Theory </a:t>
          </a:r>
          <a:r>
            <a:rPr lang="en-US" sz="1400" u="none" kern="1200" dirty="0"/>
            <a:t>(4700)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Basic </a:t>
          </a:r>
          <a:r>
            <a:rPr lang="en-US" sz="2000" u="none" kern="1200" dirty="0" err="1"/>
            <a:t>Coun</a:t>
          </a:r>
          <a:r>
            <a:rPr lang="en-US" sz="2000" u="none" kern="1200" dirty="0"/>
            <a:t>. Tech. </a:t>
          </a:r>
          <a:r>
            <a:rPr lang="en-US" sz="1400" u="none" kern="1200" dirty="0"/>
            <a:t>(4740)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Legal &amp; Ethic. Issues </a:t>
          </a:r>
          <a:r>
            <a:rPr lang="en-US" sz="1400" u="none" kern="1200" dirty="0"/>
            <a:t>(4795)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13</a:t>
          </a:r>
        </a:p>
      </dsp:txBody>
      <dsp:txXfrm>
        <a:off x="3048000" y="2057400"/>
        <a:ext cx="3047999" cy="4320540"/>
      </dsp:txXfrm>
    </dsp:sp>
    <dsp:sp modelId="{50A67C3C-F397-4974-92AB-112F2C1EB0F9}">
      <dsp:nvSpPr>
        <dsp:cNvPr id="0" name=""/>
        <dsp:cNvSpPr/>
      </dsp:nvSpPr>
      <dsp:spPr>
        <a:xfrm>
          <a:off x="6096000" y="2057400"/>
          <a:ext cx="3047999" cy="4320540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WINTER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Psychopathology </a:t>
          </a:r>
          <a:r>
            <a:rPr lang="en-US" sz="1400" u="none" kern="1200" dirty="0"/>
            <a:t>(4784)    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Int. </a:t>
          </a:r>
          <a:r>
            <a:rPr lang="en-US" sz="2000" u="none" kern="1200" dirty="0" err="1"/>
            <a:t>Coun</a:t>
          </a:r>
          <a:r>
            <a:rPr lang="en-US" sz="2000" u="none" kern="1200" dirty="0"/>
            <a:t>. Tech. </a:t>
          </a:r>
          <a:r>
            <a:rPr lang="en-US" sz="1400" u="none" kern="1200" dirty="0"/>
            <a:t>(4741)    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Intro. To Assess. </a:t>
          </a:r>
          <a:r>
            <a:rPr lang="en-US" sz="1400" u="none" kern="1200" dirty="0"/>
            <a:t>(4702)             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Professional </a:t>
          </a:r>
          <a:r>
            <a:rPr lang="en-US" sz="2000" u="none" kern="1200" dirty="0" err="1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Devel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. </a:t>
          </a:r>
          <a:r>
            <a:rPr lang="en-US" sz="14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(4743)</a:t>
          </a:r>
          <a:r>
            <a:rPr lang="en-US" sz="200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  1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14            </a:t>
          </a:r>
          <a:endParaRPr lang="en-US" sz="2000" u="sng" kern="1200" dirty="0"/>
        </a:p>
      </dsp:txBody>
      <dsp:txXfrm>
        <a:off x="6096000" y="2057400"/>
        <a:ext cx="3047999" cy="4320540"/>
      </dsp:txXfrm>
    </dsp:sp>
    <dsp:sp modelId="{B4D71CEA-04C4-44AB-ABB5-D7BA174B7C2F}">
      <dsp:nvSpPr>
        <dsp:cNvPr id="0" name=""/>
        <dsp:cNvSpPr/>
      </dsp:nvSpPr>
      <dsp:spPr>
        <a:xfrm>
          <a:off x="9144000" y="2057400"/>
          <a:ext cx="3047999" cy="432054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SPRING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Multicultural Issues </a:t>
          </a:r>
          <a:r>
            <a:rPr lang="en-US" sz="1400" u="none" kern="1200" dirty="0"/>
            <a:t>(4773)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Group </a:t>
          </a:r>
          <a:r>
            <a:rPr lang="en-US" sz="2000" u="none" kern="1200" dirty="0" err="1"/>
            <a:t>Coun</a:t>
          </a:r>
          <a:r>
            <a:rPr lang="en-US" sz="2000" u="none" kern="1200" dirty="0"/>
            <a:t>. Theory </a:t>
          </a:r>
          <a:r>
            <a:rPr lang="en-US" sz="1400" u="none" kern="1200" dirty="0"/>
            <a:t>(4720)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0" u="none" kern="1200" dirty="0"/>
            <a:t>Lifespan Devel.</a:t>
          </a:r>
          <a:r>
            <a:rPr lang="en-US" sz="2000" u="none" kern="1200" dirty="0"/>
            <a:t> </a:t>
          </a:r>
          <a:r>
            <a:rPr lang="en-US" sz="1400" u="none" kern="1200" dirty="0"/>
            <a:t>(4645)               </a:t>
          </a:r>
          <a:r>
            <a:rPr lang="en-US" sz="2000" u="none" kern="1200" dirty="0"/>
            <a:t>5</a:t>
          </a: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15</a:t>
          </a:r>
        </a:p>
      </dsp:txBody>
      <dsp:txXfrm>
        <a:off x="9144000" y="2057400"/>
        <a:ext cx="3047999" cy="4320540"/>
      </dsp:txXfrm>
    </dsp:sp>
    <dsp:sp modelId="{225CCD23-0719-41EE-9EAA-1748A8AF9460}">
      <dsp:nvSpPr>
        <dsp:cNvPr id="0" name=""/>
        <dsp:cNvSpPr/>
      </dsp:nvSpPr>
      <dsp:spPr>
        <a:xfrm>
          <a:off x="0" y="6377940"/>
          <a:ext cx="12192000" cy="48006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0DF57-C200-4E7E-8430-70F13FF299BB}">
      <dsp:nvSpPr>
        <dsp:cNvPr id="0" name=""/>
        <dsp:cNvSpPr/>
      </dsp:nvSpPr>
      <dsp:spPr>
        <a:xfrm>
          <a:off x="0" y="0"/>
          <a:ext cx="12192000" cy="205740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CMHC YEAR 2</a:t>
          </a:r>
        </a:p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Summer &amp; Fall Year 2 Clinic</a:t>
          </a:r>
        </a:p>
      </dsp:txBody>
      <dsp:txXfrm>
        <a:off x="0" y="0"/>
        <a:ext cx="12192000" cy="2057400"/>
      </dsp:txXfrm>
    </dsp:sp>
    <dsp:sp modelId="{643F2743-B7DF-47EF-A45B-A50D95C88555}">
      <dsp:nvSpPr>
        <dsp:cNvPr id="0" name=""/>
        <dsp:cNvSpPr/>
      </dsp:nvSpPr>
      <dsp:spPr>
        <a:xfrm>
          <a:off x="0" y="2057400"/>
          <a:ext cx="3047999" cy="43205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SUMMER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Clinic</a:t>
          </a:r>
          <a:r>
            <a:rPr lang="en-US" sz="1400" u="none" kern="1200" dirty="0"/>
            <a:t> (4755)                                  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Beg. Practicum </a:t>
          </a:r>
          <a:r>
            <a:rPr lang="en-US" sz="1400" u="none" kern="1200" dirty="0"/>
            <a:t>(4750)      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   8     </a:t>
          </a:r>
          <a:endParaRPr lang="en-US" sz="200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u="none" kern="1200" dirty="0"/>
        </a:p>
      </dsp:txBody>
      <dsp:txXfrm>
        <a:off x="0" y="2057400"/>
        <a:ext cx="3047999" cy="4320540"/>
      </dsp:txXfrm>
    </dsp:sp>
    <dsp:sp modelId="{83670184-7CEF-403E-867D-EF683597CE2F}">
      <dsp:nvSpPr>
        <dsp:cNvPr id="0" name=""/>
        <dsp:cNvSpPr/>
      </dsp:nvSpPr>
      <dsp:spPr>
        <a:xfrm>
          <a:off x="3048000" y="2057400"/>
          <a:ext cx="3047999" cy="4320540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FALL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Clinic </a:t>
          </a:r>
          <a:r>
            <a:rPr lang="en-US" sz="1400" u="none" kern="1200" dirty="0"/>
            <a:t>(4755)                                  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Internship </a:t>
          </a:r>
          <a:r>
            <a:rPr lang="en-US" sz="1400" u="none" kern="1200" dirty="0"/>
            <a:t>(4751)                  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Career </a:t>
          </a:r>
          <a:r>
            <a:rPr lang="en-US" sz="2000" u="none" kern="1200" dirty="0" err="1"/>
            <a:t>Coun</a:t>
          </a:r>
          <a:r>
            <a:rPr lang="en-US" sz="2000" u="none" kern="1200" dirty="0"/>
            <a:t>. </a:t>
          </a:r>
          <a:r>
            <a:rPr lang="en-US" sz="1400" u="none" kern="1200" dirty="0"/>
            <a:t>(4710)              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Elective </a:t>
          </a:r>
          <a:r>
            <a:rPr lang="en-US" sz="1400" u="none" kern="1200" dirty="0"/>
            <a:t>(4772/4794)                       </a:t>
          </a:r>
          <a:r>
            <a:rPr lang="en-US" sz="2000" u="none" kern="1200" dirty="0"/>
            <a:t>3</a:t>
          </a:r>
          <a:br>
            <a:rPr lang="en-US" sz="2000" u="none" kern="1200" dirty="0"/>
          </a:b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16 </a:t>
          </a:r>
        </a:p>
      </dsp:txBody>
      <dsp:txXfrm>
        <a:off x="3048000" y="2057400"/>
        <a:ext cx="3047999" cy="4320540"/>
      </dsp:txXfrm>
    </dsp:sp>
    <dsp:sp modelId="{50A67C3C-F397-4974-92AB-112F2C1EB0F9}">
      <dsp:nvSpPr>
        <dsp:cNvPr id="0" name=""/>
        <dsp:cNvSpPr/>
      </dsp:nvSpPr>
      <dsp:spPr>
        <a:xfrm>
          <a:off x="6096000" y="2057400"/>
          <a:ext cx="3047999" cy="4320540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WINTER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    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Internship </a:t>
          </a:r>
          <a:r>
            <a:rPr lang="en-US" sz="1400" u="none" kern="1200" dirty="0"/>
            <a:t>(4751)                  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Research Methods &amp; Prog. Eval.  </a:t>
          </a:r>
          <a:r>
            <a:rPr lang="en-US" sz="1400" u="none" kern="1200" dirty="0"/>
            <a:t>(4730)                                         </a:t>
          </a:r>
          <a:r>
            <a:rPr lang="en-US" sz="2000" u="none" kern="1200" dirty="0"/>
            <a:t>5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Elective </a:t>
          </a:r>
          <a:r>
            <a:rPr lang="en-US" sz="1400" u="none" kern="1200" dirty="0"/>
            <a:t>(4772/4794)             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Elective </a:t>
          </a:r>
          <a:r>
            <a:rPr lang="en-US" sz="1400" u="none" kern="1200" dirty="0"/>
            <a:t>(4772/4794)             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14</a:t>
          </a:r>
          <a:endParaRPr lang="en-US" sz="2000" u="sng" kern="1200" dirty="0"/>
        </a:p>
      </dsp:txBody>
      <dsp:txXfrm>
        <a:off x="6096000" y="2057400"/>
        <a:ext cx="3047999" cy="4320540"/>
      </dsp:txXfrm>
    </dsp:sp>
    <dsp:sp modelId="{B4D71CEA-04C4-44AB-ABB5-D7BA174B7C2F}">
      <dsp:nvSpPr>
        <dsp:cNvPr id="0" name=""/>
        <dsp:cNvSpPr/>
      </dsp:nvSpPr>
      <dsp:spPr>
        <a:xfrm>
          <a:off x="9144000" y="2057400"/>
          <a:ext cx="3047999" cy="432054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/>
            <a:t>SPRING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/>
            <a:t>COURSE	    CREDITS</a:t>
          </a: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Internship </a:t>
          </a:r>
          <a:r>
            <a:rPr lang="en-US" sz="1400" u="none" kern="1200" dirty="0"/>
            <a:t>(4751)                  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Elective </a:t>
          </a:r>
          <a:r>
            <a:rPr lang="en-US" sz="1400" u="none" kern="1200" dirty="0"/>
            <a:t>(4772/4794)                       </a:t>
          </a:r>
          <a:r>
            <a:rPr lang="en-US" sz="2000" u="none" kern="1200" dirty="0"/>
            <a:t>3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Elective </a:t>
          </a:r>
          <a:r>
            <a:rPr lang="en-US" sz="1400" u="none" kern="1200" dirty="0"/>
            <a:t>(4772/4794)   </a:t>
          </a:r>
          <a:r>
            <a:rPr lang="en-US" sz="2000" u="none" kern="1200" dirty="0"/>
            <a:t>              4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u="none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none" kern="1200" dirty="0"/>
            <a:t>------------------------------------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TOTAL                                 10</a:t>
          </a:r>
        </a:p>
      </dsp:txBody>
      <dsp:txXfrm>
        <a:off x="9144000" y="2057400"/>
        <a:ext cx="3047999" cy="4320540"/>
      </dsp:txXfrm>
    </dsp:sp>
    <dsp:sp modelId="{225CCD23-0719-41EE-9EAA-1748A8AF9460}">
      <dsp:nvSpPr>
        <dsp:cNvPr id="0" name=""/>
        <dsp:cNvSpPr/>
      </dsp:nvSpPr>
      <dsp:spPr>
        <a:xfrm>
          <a:off x="0" y="6377940"/>
          <a:ext cx="12192000" cy="48006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426B3-591A-324D-0831-336BB0095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91838-BA39-A37D-4302-CEBC01C7D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44DBD-A7E4-1EEB-C38D-2D2990EA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AE0BB-F927-A1C9-BC1B-3D5B1C3A5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AE91A-581A-BB24-3C16-9245E0256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7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B40A-9D26-302D-33B2-B91B6763F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9DB99F-5805-9E85-DC88-5C8D39773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D272B-212D-658B-8B99-3C7885BA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E07BF-C32A-DEF5-D6D4-DFED430A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6EFB2-D4B4-5104-2F24-C1441DCCB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84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98B512-B497-E640-B53F-B3DA97C537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FC5AF9-04ED-DEB3-26A5-8ED02BE3D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B165C-FF49-BC89-808D-51FC3B4A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AB8B8-9750-DCFB-6DDA-C86F4397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AC3B3-10C5-1F9E-FA36-46A95941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1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652FF-5796-B3AE-ACD1-2EA79F48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B8A06-6B30-0CD7-AD94-005D42810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665D9-8ED6-5698-1326-E855BA8F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1F402-04A9-EBA6-CEDF-A2A669884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1C354-0BDE-8D5E-ABFC-9C95D83E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4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D1EB5-8215-E265-1942-464C18E76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55B49-1483-0AAB-1EE5-31421B58E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FA625-87D9-37A3-A784-DE421FFEE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5FA83-EA50-2220-A052-03AF7BD3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52A8D-DE6A-3BAC-C959-2644F1A30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2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92050-F4C8-F75F-62FA-7E8F340B9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37F4-0805-80F6-B935-E7BEEB3A3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82918-48E0-B3FB-C63C-BF1D15CC2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1A279-0987-67B1-EB15-5F3D3286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B087A-97A1-DFE7-E6FB-8E10DF6E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7A789-B5EA-A95F-F890-DF758841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6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5C26B-3818-7BD0-3FD9-DC29DFC44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BB857-93B7-C535-A759-83725F23D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541093-5B83-3006-0D13-ABD47D3B7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18C9F8-A1BE-68F7-DC5D-1A787ADB80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9526A9-27C5-F4BC-661A-73C488D64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8595A6-5A62-AC27-1047-AD13DF890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EAE26D-5FE0-E861-B4ED-0E2666CAF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D17380-F4D5-AA54-AAFC-5D6D9F079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3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4A2F8-136E-452F-4C02-23F31A219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71E81-5833-CF4E-F069-8380D2C8D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6439B-333D-FD9F-5A6A-C11C2A00F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89CE3D-ABB5-21F9-EC1D-E5399646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FDF5DB-028B-BEDA-44DB-204E1ACD7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5D1C62-5D73-0C00-44A2-F2AA740E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9E0D1-0D35-719C-5ADB-8683B97C0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7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F1AB1-6B8F-BA4D-50F1-A16B4577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7CD87-D2B4-FB5D-971D-98F0FABC3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8D920-4BB8-1D53-E65B-295E154D2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720BD-D100-BADB-D5CC-A54EB8FFB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DEBD8-8F53-EC14-26F3-7CC09DA71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0BD9F-3E5F-731B-7A84-5A1D193EA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5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E9C1-FB5C-8567-77AA-787EA28C4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4DED9-A1A2-38E0-A2BC-9589E15EA7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D96A7-F15E-57F3-4530-93D50B499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1043F-907C-A231-7B32-FA5C2E98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31AC4-E81D-D4C6-E6AF-395C2FBF2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9DE8F5-2BE4-66B1-66C2-535C9072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1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8631CB-1701-8C82-BAA1-A3C7FF98E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8AD21-9C2C-9F9B-06C5-833A5BE1A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6520B-112A-B730-6D4D-984DD4F17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90C79-C5F5-4135-8F94-7A834821A6A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054B2-4E8C-B1D4-A3DC-2DA79DAC5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4DA6F-478E-4283-C38E-5DC9C2354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E6407-52FC-428A-939B-62D5768C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3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94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E2623-DBD1-58C2-82F9-7383AC01A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CMHC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Winter &amp; Spring Year 1 Clinic</a:t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9669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A3EB807-19D6-3CBF-348C-365D556439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848291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869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A3EB807-19D6-3CBF-348C-365D55643916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889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94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E2623-DBD1-58C2-82F9-7383AC01A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CMHC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Summer &amp; Fall Year 2 Clinic</a:t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568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A3EB807-19D6-3CBF-348C-365D556439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308639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127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A3EB807-19D6-3CBF-348C-365D55643916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3822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513</Words>
  <Application>Microsoft Office PowerPoint</Application>
  <PresentationFormat>Widescreen</PresentationFormat>
  <Paragraphs>158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CMHC Winter &amp; Spring Year 1 Clinic </vt:lpstr>
      <vt:lpstr>PowerPoint Presentation</vt:lpstr>
      <vt:lpstr>PowerPoint Presentation</vt:lpstr>
      <vt:lpstr>CMHC Summer &amp; Fall Year 2 Clinic </vt:lpstr>
      <vt:lpstr>PowerPoint Presentation</vt:lpstr>
      <vt:lpstr>PowerPoint Presentation</vt:lpstr>
    </vt:vector>
  </TitlesOfParts>
  <Company>University of Denver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CMHC Winter &amp; Spring Year 1 Clinic </dc:title>
  <dc:creator>Tara Crampton</dc:creator>
  <cp:lastModifiedBy>Tara Crampton</cp:lastModifiedBy>
  <cp:revision>5</cp:revision>
  <dcterms:created xsi:type="dcterms:W3CDTF">2023-08-24T22:39:00Z</dcterms:created>
  <dcterms:modified xsi:type="dcterms:W3CDTF">2024-08-13T17:05:12Z</dcterms:modified>
</cp:coreProperties>
</file>